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4" r:id="rId7"/>
    <p:sldId id="265" r:id="rId8"/>
    <p:sldId id="266" r:id="rId9"/>
    <p:sldId id="267" r:id="rId10"/>
    <p:sldId id="268" r:id="rId11"/>
    <p:sldId id="260" r:id="rId12"/>
    <p:sldId id="269" r:id="rId13"/>
    <p:sldId id="270" r:id="rId14"/>
    <p:sldId id="271" r:id="rId15"/>
    <p:sldId id="272" r:id="rId16"/>
    <p:sldId id="285" r:id="rId17"/>
    <p:sldId id="286" r:id="rId18"/>
    <p:sldId id="287" r:id="rId19"/>
    <p:sldId id="288" r:id="rId20"/>
    <p:sldId id="289" r:id="rId21"/>
    <p:sldId id="262" r:id="rId22"/>
    <p:sldId id="273" r:id="rId23"/>
    <p:sldId id="274" r:id="rId24"/>
    <p:sldId id="275" r:id="rId25"/>
    <p:sldId id="276" r:id="rId26"/>
    <p:sldId id="263" r:id="rId27"/>
    <p:sldId id="277" r:id="rId28"/>
    <p:sldId id="278" r:id="rId29"/>
    <p:sldId id="279" r:id="rId30"/>
    <p:sldId id="280" r:id="rId31"/>
    <p:sldId id="290" r:id="rId32"/>
    <p:sldId id="291" r:id="rId33"/>
  </p:sldIdLst>
  <p:sldSz cx="9144000" cy="5143500" type="screen16x9"/>
  <p:notesSz cx="6858000" cy="9144000"/>
  <p:custDataLst>
    <p:tags r:id="rId3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6F4AA"/>
    <a:srgbClr val="C5FBCD"/>
    <a:srgbClr val="CBC0FC"/>
    <a:srgbClr val="EACBFD"/>
    <a:srgbClr val="FF0066"/>
    <a:srgbClr val="F93954"/>
    <a:srgbClr val="FDC7D0"/>
    <a:srgbClr val="E3FDE7"/>
    <a:srgbClr val="C1E5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75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E3BB11-BE22-4091-AEBE-FC99F9F7099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A052F-6C4A-4B68-B92C-C63ACF8E24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062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A052F-6C4A-4B68-B92C-C63ACF8E24C2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01849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blank" preserve="1">
  <p:cSld name="Пустой слайд"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647E5-734D-4D06-943B-1DBB1BADD6D8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CB412-E033-4913-A07E-A9D2C3D8091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Рамка 4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3133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7504" y="4731990"/>
            <a:ext cx="12314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>
                <a:solidFill>
                  <a:schemeClr val="bg1"/>
                </a:solidFill>
                <a:latin typeface="Monotype Corsiva" pitchFamily="66" charset="0"/>
              </a:rPr>
              <a:t>Шипилова В.В.</a:t>
            </a:r>
          </a:p>
        </p:txBody>
      </p:sp>
    </p:spTree>
    <p:extLst>
      <p:ext uri="{BB962C8B-B14F-4D97-AF65-F5344CB8AC3E}">
        <p14:creationId xmlns:p14="http://schemas.microsoft.com/office/powerpoint/2010/main" val="228754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647E5-734D-4D06-943B-1DBB1BADD6D8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CB412-E033-4913-A07E-A9D2C3D80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1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5.png" /><Relationship Id="rId6" Type="http://schemas.microsoft.com/office/2007/relationships/hdphoto" Target="../media/image6.wdp" /><Relationship Id="rId7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slide" Target="slide3.xml" TargetMode="Internal" /><Relationship Id="rId12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24.png" /><Relationship Id="rId4" Type="http://schemas.microsoft.com/office/2007/relationships/hdphoto" Target="../media/image25.wdp" /><Relationship Id="rId5" Type="http://schemas.openxmlformats.org/officeDocument/2006/relationships/image" Target="../media/image10.png" /><Relationship Id="rId6" Type="http://schemas.openxmlformats.org/officeDocument/2006/relationships/slide" Target="slide5.xml" TargetMode="Internal" /><Relationship Id="rId7" Type="http://schemas.openxmlformats.org/officeDocument/2006/relationships/image" Target="../media/image26.jpeg" /><Relationship Id="rId8" Type="http://schemas.openxmlformats.org/officeDocument/2006/relationships/image" Target="../media/image27.png" /><Relationship Id="rId9" Type="http://schemas.microsoft.com/office/2007/relationships/hdphoto" Target="../media/image28.wdp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slide" Target="slide3.xml" TargetMode="Internal" /><Relationship Id="rId12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24.png" /><Relationship Id="rId4" Type="http://schemas.microsoft.com/office/2007/relationships/hdphoto" Target="../media/image29.wdp" /><Relationship Id="rId5" Type="http://schemas.openxmlformats.org/officeDocument/2006/relationships/image" Target="../media/image10.png" /><Relationship Id="rId6" Type="http://schemas.openxmlformats.org/officeDocument/2006/relationships/slide" Target="slide5.xml" TargetMode="Internal" /><Relationship Id="rId7" Type="http://schemas.openxmlformats.org/officeDocument/2006/relationships/image" Target="../media/image27.png" /><Relationship Id="rId8" Type="http://schemas.microsoft.com/office/2007/relationships/hdphoto" Target="../media/image30.wdp" /><Relationship Id="rId9" Type="http://schemas.openxmlformats.org/officeDocument/2006/relationships/image" Target="../media/image3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slide" Target="slide3.xml" TargetMode="Internal" /><Relationship Id="rId12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24.png" /><Relationship Id="rId4" Type="http://schemas.microsoft.com/office/2007/relationships/hdphoto" Target="../media/image32.wdp" /><Relationship Id="rId5" Type="http://schemas.openxmlformats.org/officeDocument/2006/relationships/image" Target="../media/image10.png" /><Relationship Id="rId6" Type="http://schemas.openxmlformats.org/officeDocument/2006/relationships/slide" Target="slide5.xml" TargetMode="Internal" /><Relationship Id="rId7" Type="http://schemas.openxmlformats.org/officeDocument/2006/relationships/image" Target="../media/image27.png" /><Relationship Id="rId8" Type="http://schemas.microsoft.com/office/2007/relationships/hdphoto" Target="../media/image33.wdp" /><Relationship Id="rId9" Type="http://schemas.openxmlformats.org/officeDocument/2006/relationships/image" Target="../media/image3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slide" Target="slide3.xml" TargetMode="Internal" /><Relationship Id="rId12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24.png" /><Relationship Id="rId4" Type="http://schemas.microsoft.com/office/2007/relationships/hdphoto" Target="../media/image35.wdp" /><Relationship Id="rId5" Type="http://schemas.openxmlformats.org/officeDocument/2006/relationships/image" Target="../media/image10.png" /><Relationship Id="rId6" Type="http://schemas.openxmlformats.org/officeDocument/2006/relationships/slide" Target="slide5.xml" TargetMode="Internal" /><Relationship Id="rId7" Type="http://schemas.openxmlformats.org/officeDocument/2006/relationships/image" Target="../media/image27.png" /><Relationship Id="rId8" Type="http://schemas.microsoft.com/office/2007/relationships/hdphoto" Target="../media/image36.wdp" /><Relationship Id="rId9" Type="http://schemas.openxmlformats.org/officeDocument/2006/relationships/image" Target="../media/image3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slide" Target="slide3.xml" TargetMode="Internal" /><Relationship Id="rId12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24.png" /><Relationship Id="rId4" Type="http://schemas.microsoft.com/office/2007/relationships/hdphoto" Target="../media/image38.wdp" /><Relationship Id="rId5" Type="http://schemas.openxmlformats.org/officeDocument/2006/relationships/image" Target="../media/image10.png" /><Relationship Id="rId6" Type="http://schemas.openxmlformats.org/officeDocument/2006/relationships/slide" Target="slide5.xml" TargetMode="Internal" /><Relationship Id="rId7" Type="http://schemas.openxmlformats.org/officeDocument/2006/relationships/image" Target="../media/image27.png" /><Relationship Id="rId8" Type="http://schemas.microsoft.com/office/2007/relationships/hdphoto" Target="../media/image39.wdp" /><Relationship Id="rId9" Type="http://schemas.openxmlformats.org/officeDocument/2006/relationships/image" Target="../media/image4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45.jpeg" /><Relationship Id="rId11" Type="http://schemas.openxmlformats.org/officeDocument/2006/relationships/image" Target="../media/image7.png" /><Relationship Id="rId12" Type="http://schemas.openxmlformats.org/officeDocument/2006/relationships/slide" Target="slide3.xml" TargetMode="Internal" /><Relationship Id="rId13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6.xml" TargetMode="Internal" /><Relationship Id="rId5" Type="http://schemas.openxmlformats.org/officeDocument/2006/relationships/image" Target="../media/image41.png" /><Relationship Id="rId6" Type="http://schemas.microsoft.com/office/2007/relationships/hdphoto" Target="../media/image42.wdp" /><Relationship Id="rId7" Type="http://schemas.openxmlformats.org/officeDocument/2006/relationships/image" Target="../media/image27.png" /><Relationship Id="rId8" Type="http://schemas.microsoft.com/office/2007/relationships/hdphoto" Target="../media/image43.wdp" /><Relationship Id="rId9" Type="http://schemas.openxmlformats.org/officeDocument/2006/relationships/image" Target="../media/image44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" Target="slide3.xml" TargetMode="Internal" /><Relationship Id="rId11" Type="http://schemas.openxmlformats.org/officeDocument/2006/relationships/image" Target="../media/image41.png" /><Relationship Id="rId12" Type="http://schemas.microsoft.com/office/2007/relationships/hdphoto" Target="../media/image48.wdp" /><Relationship Id="rId13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6.xml" TargetMode="Internal" /><Relationship Id="rId5" Type="http://schemas.openxmlformats.org/officeDocument/2006/relationships/image" Target="../media/image27.png" /><Relationship Id="rId6" Type="http://schemas.microsoft.com/office/2007/relationships/hdphoto" Target="../media/image46.wdp" /><Relationship Id="rId7" Type="http://schemas.openxmlformats.org/officeDocument/2006/relationships/image" Target="../media/image44.jpeg" /><Relationship Id="rId8" Type="http://schemas.openxmlformats.org/officeDocument/2006/relationships/image" Target="../media/image47.jpeg" /><Relationship Id="rId9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" Target="slide3.xml" TargetMode="Internal" /><Relationship Id="rId11" Type="http://schemas.openxmlformats.org/officeDocument/2006/relationships/image" Target="../media/image41.png" /><Relationship Id="rId12" Type="http://schemas.microsoft.com/office/2007/relationships/hdphoto" Target="../media/image51.wdp" /><Relationship Id="rId13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6.xml" TargetMode="Internal" /><Relationship Id="rId5" Type="http://schemas.openxmlformats.org/officeDocument/2006/relationships/image" Target="../media/image27.png" /><Relationship Id="rId6" Type="http://schemas.microsoft.com/office/2007/relationships/hdphoto" Target="../media/image49.wdp" /><Relationship Id="rId7" Type="http://schemas.openxmlformats.org/officeDocument/2006/relationships/image" Target="../media/image44.jpeg" /><Relationship Id="rId8" Type="http://schemas.openxmlformats.org/officeDocument/2006/relationships/image" Target="../media/image50.jpeg" /><Relationship Id="rId9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" Target="slide3.xml" TargetMode="Internal" /><Relationship Id="rId11" Type="http://schemas.openxmlformats.org/officeDocument/2006/relationships/image" Target="../media/image41.png" /><Relationship Id="rId12" Type="http://schemas.microsoft.com/office/2007/relationships/hdphoto" Target="../media/image54.wdp" /><Relationship Id="rId13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6.xml" TargetMode="Internal" /><Relationship Id="rId5" Type="http://schemas.openxmlformats.org/officeDocument/2006/relationships/image" Target="../media/image27.png" /><Relationship Id="rId6" Type="http://schemas.microsoft.com/office/2007/relationships/hdphoto" Target="../media/image52.wdp" /><Relationship Id="rId7" Type="http://schemas.openxmlformats.org/officeDocument/2006/relationships/image" Target="../media/image44.jpeg" /><Relationship Id="rId8" Type="http://schemas.openxmlformats.org/officeDocument/2006/relationships/image" Target="../media/image53.jpeg" /><Relationship Id="rId9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" Target="slide3.xml" TargetMode="Internal" /><Relationship Id="rId11" Type="http://schemas.openxmlformats.org/officeDocument/2006/relationships/image" Target="../media/image41.png" /><Relationship Id="rId12" Type="http://schemas.microsoft.com/office/2007/relationships/hdphoto" Target="../media/image57.wdp" /><Relationship Id="rId13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6.xml" TargetMode="Internal" /><Relationship Id="rId5" Type="http://schemas.openxmlformats.org/officeDocument/2006/relationships/image" Target="../media/image27.png" /><Relationship Id="rId6" Type="http://schemas.microsoft.com/office/2007/relationships/hdphoto" Target="../media/image55.wdp" /><Relationship Id="rId7" Type="http://schemas.openxmlformats.org/officeDocument/2006/relationships/image" Target="../media/image44.jpeg" /><Relationship Id="rId8" Type="http://schemas.openxmlformats.org/officeDocument/2006/relationships/image" Target="../media/image56.jpeg" /><Relationship Id="rId9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image" Target="../media/image58.jpeg" /><Relationship Id="rId5" Type="http://schemas.openxmlformats.org/officeDocument/2006/relationships/image" Target="../media/image59.jpeg" /><Relationship Id="rId6" Type="http://schemas.openxmlformats.org/officeDocument/2006/relationships/image" Target="../media/image60.jpeg" /><Relationship Id="rId7" Type="http://schemas.openxmlformats.org/officeDocument/2006/relationships/image" Target="../media/image7.png" /><Relationship Id="rId8" Type="http://schemas.openxmlformats.org/officeDocument/2006/relationships/slide" Target="slide3.xml" TargetMode="Internal" /><Relationship Id="rId9" Type="http://schemas.openxmlformats.org/officeDocument/2006/relationships/audio" Target="../media/audio22.wav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image" Target="../media/image58.jpeg" /><Relationship Id="rId5" Type="http://schemas.openxmlformats.org/officeDocument/2006/relationships/image" Target="../media/image61.jpeg" /><Relationship Id="rId6" Type="http://schemas.openxmlformats.org/officeDocument/2006/relationships/image" Target="../media/image62.jpeg" /><Relationship Id="rId7" Type="http://schemas.openxmlformats.org/officeDocument/2006/relationships/image" Target="../media/image7.png" /><Relationship Id="rId8" Type="http://schemas.openxmlformats.org/officeDocument/2006/relationships/slide" Target="slide3.xml" TargetMode="Internal" /><Relationship Id="rId9" Type="http://schemas.openxmlformats.org/officeDocument/2006/relationships/audio" Target="../media/audio22.wav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image" Target="../media/image58.jpeg" /><Relationship Id="rId5" Type="http://schemas.openxmlformats.org/officeDocument/2006/relationships/image" Target="../media/image63.jpeg" /><Relationship Id="rId6" Type="http://schemas.openxmlformats.org/officeDocument/2006/relationships/image" Target="../media/image64.jpeg" /><Relationship Id="rId7" Type="http://schemas.openxmlformats.org/officeDocument/2006/relationships/image" Target="../media/image7.png" /><Relationship Id="rId8" Type="http://schemas.openxmlformats.org/officeDocument/2006/relationships/slide" Target="slide3.xml" TargetMode="Internal" /><Relationship Id="rId9" Type="http://schemas.openxmlformats.org/officeDocument/2006/relationships/audio" Target="../media/audio22.wav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image" Target="../media/image58.jpeg" /><Relationship Id="rId5" Type="http://schemas.openxmlformats.org/officeDocument/2006/relationships/image" Target="../media/image65.jpeg" /><Relationship Id="rId6" Type="http://schemas.openxmlformats.org/officeDocument/2006/relationships/image" Target="../media/image66.jpeg" /><Relationship Id="rId7" Type="http://schemas.openxmlformats.org/officeDocument/2006/relationships/image" Target="../media/image7.png" /><Relationship Id="rId8" Type="http://schemas.openxmlformats.org/officeDocument/2006/relationships/slide" Target="slide3.xml" TargetMode="Internal" /><Relationship Id="rId9" Type="http://schemas.openxmlformats.org/officeDocument/2006/relationships/audio" Target="../media/audio22.wav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image" Target="../media/image58.jpeg" /><Relationship Id="rId5" Type="http://schemas.openxmlformats.org/officeDocument/2006/relationships/image" Target="../media/image67.jpeg" /><Relationship Id="rId6" Type="http://schemas.openxmlformats.org/officeDocument/2006/relationships/image" Target="../media/image68.jpeg" /><Relationship Id="rId7" Type="http://schemas.openxmlformats.org/officeDocument/2006/relationships/image" Target="../media/image7.png" /><Relationship Id="rId8" Type="http://schemas.openxmlformats.org/officeDocument/2006/relationships/slide" Target="slide3.xml" TargetMode="Internal" /><Relationship Id="rId9" Type="http://schemas.openxmlformats.org/officeDocument/2006/relationships/audio" Target="../media/audio22.wav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22.wav" /><Relationship Id="rId11" Type="http://schemas.openxmlformats.org/officeDocument/2006/relationships/audio" Target="../media/&#1042;&#1086;&#1077;&#1085;&#1085;&#1099;&#1077; &#1087;&#1077;&#1089;&#1085;&#1080; - &#1050;&#1072;&#1090;&#1102;&#1096;&#1072; (minus) 00_00_27-00_00_354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69.png" /><Relationship Id="rId6" Type="http://schemas.microsoft.com/office/2007/relationships/hdphoto" Target="../media/image70.wdp" /><Relationship Id="rId7" Type="http://schemas.openxmlformats.org/officeDocument/2006/relationships/image" Target="../media/image7.png" /><Relationship Id="rId8" Type="http://schemas.openxmlformats.org/officeDocument/2006/relationships/slide" Target="slide3.xml" TargetMode="Internal" /><Relationship Id="rId9" Type="http://schemas.openxmlformats.org/officeDocument/2006/relationships/audio" Target="../media/audio43.wav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43.wav" /><Relationship Id="rId11" Type="http://schemas.openxmlformats.org/officeDocument/2006/relationships/audio" Target="../media/&#1042;&#1086;&#1077;&#1085;&#1085;&#1099;&#1077; &#1087;&#1077;&#1089;&#1085;&#1080; - &#1057;&#1080;&#1085;&#1080;&#1081; &#1087;&#1083;&#1072;&#1090;&#1086;&#1095;&#1077;&#1082; (minus 3) 00_00_22-00_00_305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69.png" /><Relationship Id="rId6" Type="http://schemas.microsoft.com/office/2007/relationships/hdphoto" Target="../media/image71.wdp" /><Relationship Id="rId7" Type="http://schemas.openxmlformats.org/officeDocument/2006/relationships/image" Target="../media/image7.png" /><Relationship Id="rId8" Type="http://schemas.openxmlformats.org/officeDocument/2006/relationships/slide" Target="slide3.xml" TargetMode="Internal" /><Relationship Id="rId9" Type="http://schemas.openxmlformats.org/officeDocument/2006/relationships/audio" Target="../media/audio22.wav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22.wav" /><Relationship Id="rId11" Type="http://schemas.openxmlformats.org/officeDocument/2006/relationships/audio" Target="../media/&#1042;&#1086;&#1077;&#1085;&#1085;&#1099;&#1077; &#1087;&#1077;&#1089;&#1085;&#1080; - &#1047;&#1077;&#1084;&#1083;&#1103;&#1085;&#1082;&#1072; (minus) 00_00_09-00_00_166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69.png" /><Relationship Id="rId6" Type="http://schemas.microsoft.com/office/2007/relationships/hdphoto" Target="../media/image72.wdp" /><Relationship Id="rId7" Type="http://schemas.openxmlformats.org/officeDocument/2006/relationships/image" Target="../media/image7.png" /><Relationship Id="rId8" Type="http://schemas.openxmlformats.org/officeDocument/2006/relationships/slide" Target="slide3.xml" TargetMode="Internal" /><Relationship Id="rId9" Type="http://schemas.openxmlformats.org/officeDocument/2006/relationships/audio" Target="../media/audio43.wav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22.wav" /><Relationship Id="rId11" Type="http://schemas.openxmlformats.org/officeDocument/2006/relationships/audio" Target="../media/&#1042;&#1086;&#1077;&#1085;&#1085;&#1099;&#1077; &#1087;&#1077;&#1089;&#1085;&#1080; - &#1054;&#1075;&#1086;&#1085;&#1077;&#1082; (minus) 00_00_07-00_00_167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69.png" /><Relationship Id="rId6" Type="http://schemas.microsoft.com/office/2007/relationships/hdphoto" Target="../media/image73.wdp" /><Relationship Id="rId7" Type="http://schemas.openxmlformats.org/officeDocument/2006/relationships/image" Target="../media/image7.png" /><Relationship Id="rId8" Type="http://schemas.openxmlformats.org/officeDocument/2006/relationships/slide" Target="slide3.xml" TargetMode="Internal" /><Relationship Id="rId9" Type="http://schemas.openxmlformats.org/officeDocument/2006/relationships/audio" Target="../media/audio43.wav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22.wav" /><Relationship Id="rId11" Type="http://schemas.openxmlformats.org/officeDocument/2006/relationships/audio" Target="../media/&#1042;&#1086;&#1077;&#1085;&#1085;&#1099;&#1077; &#1087;&#1077;&#1089;&#1085;&#1080; - &#1057;&#1084;&#1091;&#1075;&#1083;&#1103;&#1085;&#1082;&#1072; (minus 2) 00_00_42-00_00_508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69.png" /><Relationship Id="rId6" Type="http://schemas.microsoft.com/office/2007/relationships/hdphoto" Target="../media/image74.wdp" /><Relationship Id="rId7" Type="http://schemas.openxmlformats.org/officeDocument/2006/relationships/image" Target="../media/image7.png" /><Relationship Id="rId8" Type="http://schemas.openxmlformats.org/officeDocument/2006/relationships/slide" Target="slide3.xml" TargetMode="Internal" /><Relationship Id="rId9" Type="http://schemas.openxmlformats.org/officeDocument/2006/relationships/audio" Target="../media/audio43.wav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" Target="slide12.xml" TargetMode="Internal" /><Relationship Id="rId11" Type="http://schemas.openxmlformats.org/officeDocument/2006/relationships/slide" Target="slide13.xml" TargetMode="Internal" /><Relationship Id="rId12" Type="http://schemas.openxmlformats.org/officeDocument/2006/relationships/slide" Target="slide14.xml" TargetMode="Internal" /><Relationship Id="rId13" Type="http://schemas.openxmlformats.org/officeDocument/2006/relationships/slide" Target="slide15.xml" TargetMode="Internal" /><Relationship Id="rId14" Type="http://schemas.openxmlformats.org/officeDocument/2006/relationships/slide" Target="slide16.xml" TargetMode="Internal" /><Relationship Id="rId15" Type="http://schemas.openxmlformats.org/officeDocument/2006/relationships/slide" Target="slide17.xml" TargetMode="Internal" /><Relationship Id="rId16" Type="http://schemas.openxmlformats.org/officeDocument/2006/relationships/slide" Target="slide18.xml" TargetMode="Internal" /><Relationship Id="rId17" Type="http://schemas.openxmlformats.org/officeDocument/2006/relationships/slide" Target="slide19.xml" TargetMode="Internal" /><Relationship Id="rId18" Type="http://schemas.openxmlformats.org/officeDocument/2006/relationships/slide" Target="slide20.xml" TargetMode="Internal" /><Relationship Id="rId19" Type="http://schemas.openxmlformats.org/officeDocument/2006/relationships/slide" Target="slide21.xml" TargetMode="Internal" /><Relationship Id="rId2" Type="http://schemas.openxmlformats.org/officeDocument/2006/relationships/image" Target="../media/image2.jpeg" /><Relationship Id="rId20" Type="http://schemas.openxmlformats.org/officeDocument/2006/relationships/slide" Target="slide22.xml" TargetMode="Internal" /><Relationship Id="rId21" Type="http://schemas.openxmlformats.org/officeDocument/2006/relationships/slide" Target="slide23.xml" TargetMode="Internal" /><Relationship Id="rId22" Type="http://schemas.openxmlformats.org/officeDocument/2006/relationships/slide" Target="slide24.xml" TargetMode="Internal" /><Relationship Id="rId23" Type="http://schemas.openxmlformats.org/officeDocument/2006/relationships/slide" Target="slide25.xml" TargetMode="Internal" /><Relationship Id="rId24" Type="http://schemas.openxmlformats.org/officeDocument/2006/relationships/slide" Target="slide26.xml" TargetMode="Internal" /><Relationship Id="rId25" Type="http://schemas.openxmlformats.org/officeDocument/2006/relationships/slide" Target="slide27.xml" TargetMode="Internal" /><Relationship Id="rId26" Type="http://schemas.openxmlformats.org/officeDocument/2006/relationships/slide" Target="slide28.xml" TargetMode="Internal" /><Relationship Id="rId27" Type="http://schemas.openxmlformats.org/officeDocument/2006/relationships/slide" Target="slide29.xml" TargetMode="Internal" /><Relationship Id="rId3" Type="http://schemas.openxmlformats.org/officeDocument/2006/relationships/slide" Target="slide4.xml" TargetMode="Internal" /><Relationship Id="rId4" Type="http://schemas.openxmlformats.org/officeDocument/2006/relationships/slide" Target="slide6.xml" TargetMode="Internal" /><Relationship Id="rId5" Type="http://schemas.openxmlformats.org/officeDocument/2006/relationships/slide" Target="slide7.xml" TargetMode="Internal" /><Relationship Id="rId6" Type="http://schemas.openxmlformats.org/officeDocument/2006/relationships/slide" Target="slide8.xml" TargetMode="Internal" /><Relationship Id="rId7" Type="http://schemas.openxmlformats.org/officeDocument/2006/relationships/slide" Target="slide9.xml" TargetMode="Internal" /><Relationship Id="rId8" Type="http://schemas.openxmlformats.org/officeDocument/2006/relationships/slide" Target="slide10.xml" TargetMode="Internal" /><Relationship Id="rId9" Type="http://schemas.openxmlformats.org/officeDocument/2006/relationships/slide" Target="slide11.xml" TargetMode="Interna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hyperlink" Target="https://viramaina.ru/wp-content/uploads/2018/04/lenta.png" TargetMode="External" /><Relationship Id="rId11" Type="http://schemas.openxmlformats.org/officeDocument/2006/relationships/hyperlink" Target="http://www.novoe-zavolzhe.ru/wp-content/pugachevimages/2019/10/reprod.jpg" TargetMode="External" /><Relationship Id="rId12" Type="http://schemas.openxmlformats.org/officeDocument/2006/relationships/hyperlink" Target="https://avatars.mds.yandex.net/get-pdb/2397645/ebfcbcc1-193c-4d04-bc99-acb549b9b1fa/s1200" TargetMode="External" /><Relationship Id="rId13" Type="http://schemas.openxmlformats.org/officeDocument/2006/relationships/hyperlink" Target="https://avatars.mds.yandex.net/get-pdb/1946308/7f2f9b1f-ff5f-45c1-8b6c-75f03e0154cf/s1200?webp=false" TargetMode="External" /><Relationship Id="rId14" Type="http://schemas.openxmlformats.org/officeDocument/2006/relationships/hyperlink" Target="https://avatars.mds.yandex.net/get-pdb/1880405/8fe42c13-6464-4345-aa2d-f96fc0c88d61/s1200?webp=false" TargetMode="External" /><Relationship Id="rId15" Type="http://schemas.openxmlformats.org/officeDocument/2006/relationships/hyperlink" Target="http://album.foto.ru/photos/or/82116/137021.jpg" TargetMode="External" /><Relationship Id="rId16" Type="http://schemas.openxmlformats.org/officeDocument/2006/relationships/hyperlink" Target="https://avatars.mds.yandex.net/get-pdb/992060/094c7f92-de99-4056-b110-a5197cd09d50/orig" TargetMode="External" /><Relationship Id="rId17" Type="http://schemas.openxmlformats.org/officeDocument/2006/relationships/hyperlink" Target="https://i.ytimg.com/vi/UKWLKs_RLqA/hqdefault.jpg" TargetMode="External" /><Relationship Id="rId18" Type="http://schemas.openxmlformats.org/officeDocument/2006/relationships/hyperlink" Target="https://pbs.twimg.com/media/Dq1MFLhWoAAH79M.jpg" TargetMode="External" /><Relationship Id="rId19" Type="http://schemas.openxmlformats.org/officeDocument/2006/relationships/hyperlink" Target="https://funkyimg.com/i/2bmhd.jpg" TargetMode="External" /><Relationship Id="rId2" Type="http://schemas.openxmlformats.org/officeDocument/2006/relationships/notesSlide" Target="../notesSlides/notesSlide1.xml" /><Relationship Id="rId20" Type="http://schemas.openxmlformats.org/officeDocument/2006/relationships/hyperlink" Target="https://russian7.ru/wp-content/uploads/2016/11/1-13.jpg" TargetMode="External" /><Relationship Id="rId21" Type="http://schemas.openxmlformats.org/officeDocument/2006/relationships/hyperlink" Target="http://900igr.net/up/datai/240649/0015-021-.jpg" TargetMode="External" /><Relationship Id="rId22" Type="http://schemas.openxmlformats.org/officeDocument/2006/relationships/hyperlink" Target="http://crtdu-kam.ru/wp-content/uploads/2015/09/maresev-1024x729.jpg" TargetMode="External" /><Relationship Id="rId23" Type="http://schemas.openxmlformats.org/officeDocument/2006/relationships/hyperlink" Target="http://900igr.net/up/datai/141929/0012-053-.jpg" TargetMode="External" /><Relationship Id="rId24" Type="http://schemas.openxmlformats.org/officeDocument/2006/relationships/image" Target="../media/image7.png" /><Relationship Id="rId3" Type="http://schemas.openxmlformats.org/officeDocument/2006/relationships/image" Target="../media/image2.jpeg" /><Relationship Id="rId4" Type="http://schemas.openxmlformats.org/officeDocument/2006/relationships/hyperlink" Target="https://lightaudio.ru/mp3/%D0%B3%D0%BE%D0%BB%D0%BE%D1%81%20%D0%BB%D0%B5%D0%B2%D0%B8%D1%82%D0%B0%D0%BD%D0%B0%20%E2%80%94%20%D0%BE%D0%B1%D1%8A%D1%8F%D0%B2%D0%BB%D0%B5%D0%BD%D0%B8%D0%B5%20%D0%BE%20%D0%BD%D0%B0%D1%87%D0%B0%D0%BB%D0%B5%20%D0%B2%D0%B5%D0%BB%D0%B8%D0%BA%D0%BE%D0%B9%20%D0%BE%D1%82%D0%B5%D1%87%D0%B5%D1%81%D1%82%D0%B2%D0%B5%D0%BD%D0%BD%D0%BE%D0%B9%20%D0%B2%D0%BE%D0%B9%D0%BD%D1%8B" TargetMode="External" /><Relationship Id="rId5" Type="http://schemas.openxmlformats.org/officeDocument/2006/relationships/hyperlink" Target="https://www.tourism33.ru/tourism/upload/information_system_27/4/2/6/item_426/information_items_426.jpg" TargetMode="External" /><Relationship Id="rId6" Type="http://schemas.openxmlformats.org/officeDocument/2006/relationships/hyperlink" Target="https://i01.fotocdn.net/s122/4654ec62775e14ba/public_pin_m/2783362203.jpg" TargetMode="External" /><Relationship Id="rId7" Type="http://schemas.openxmlformats.org/officeDocument/2006/relationships/hyperlink" Target="http://www.prazdnikcom.ru/images/pm/small_50prc_50prc_0/000210284.jpg" TargetMode="External" /><Relationship Id="rId8" Type="http://schemas.openxmlformats.org/officeDocument/2006/relationships/hyperlink" Target="https://avatars.mds.yandex.net/get-pdb/1926095/55d16b1d-b06a-4373-90c2-17e82c8ffda4/s1200?webp=false" TargetMode="External" /><Relationship Id="rId9" Type="http://schemas.openxmlformats.org/officeDocument/2006/relationships/hyperlink" Target="https://i.pinimg.com/originals/42/d5/ce/42d5ce7a8c6b9988ecbe8095e939cff5.jpg" TargetMode="Ex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hyperlink" Target="https://www.modelbouwkrikke.nl/contents/media/l_trumpeter-02324-soviet-ml-20-152mm-howitzer_.jpg" TargetMode="External" /><Relationship Id="rId11" Type="http://schemas.openxmlformats.org/officeDocument/2006/relationships/hyperlink" Target="https://www.scalemodelworld.nl/wp-content/uploads/2019/10/ZVE9052-1024x716.jpg" TargetMode="External" /><Relationship Id="rId12" Type="http://schemas.openxmlformats.org/officeDocument/2006/relationships/hyperlink" Target="https://i.pinimg.com/736x/d0/90/02/d09002becea30b6dbde0ba607ffe62d2.jpg" TargetMode="External" /><Relationship Id="rId13" Type="http://schemas.openxmlformats.org/officeDocument/2006/relationships/hyperlink" Target="https://x-minus.me/track/1751/%D0%BA%D0%B0%D1%82%D1%8E%D1%88%D0%B0" TargetMode="External" /><Relationship Id="rId14" Type="http://schemas.openxmlformats.org/officeDocument/2006/relationships/hyperlink" Target="https://x-minus.me/track/256188/%D1%81%D0%B8%D0%BD%D0%B8%D0%B9-%D0%BF%D0%BB%D0%B0%D1%82%D0%BE%D1%87%D0%B5%D0%BA-3" TargetMode="External" /><Relationship Id="rId15" Type="http://schemas.openxmlformats.org/officeDocument/2006/relationships/hyperlink" Target="https://x-minus.me/track/71829/%D0%B7%D0%B5%D0%BC%D0%BB%D1%8F%D0%BD%D0%BA%D0%B0" TargetMode="External" /><Relationship Id="rId16" Type="http://schemas.openxmlformats.org/officeDocument/2006/relationships/hyperlink" Target="https://x-minus.me/track/125365/%D0%BE%D0%B3%D0%BE%D0%BD%D1%91%D0%BA" TargetMode="External" /><Relationship Id="rId17" Type="http://schemas.openxmlformats.org/officeDocument/2006/relationships/hyperlink" Target="https://x-minus.me/track/169476/%D1%81%D0%BC%D1%83%D0%B3%D0%BB%D1%8F%D0%BD%D0%BA%D0%B0-2" TargetMode="External" /><Relationship Id="rId18" Type="http://schemas.openxmlformats.org/officeDocument/2006/relationships/hyperlink" Target="https://avatars.mds.yandex.net/get-pdb/2730537/5965fbe3-615b-49f3-977d-321ce43f5c67/s1200" TargetMode="External" /><Relationship Id="rId19" Type="http://schemas.openxmlformats.org/officeDocument/2006/relationships/hyperlink" Target="https://avatars.mds.yandex.net/get-pdb/2821459/257e88e9-d103-4c66-8cfe-ea999f1f4d1e/s1200" TargetMode="External" /><Relationship Id="rId2" Type="http://schemas.openxmlformats.org/officeDocument/2006/relationships/image" Target="../media/image2.jpeg" /><Relationship Id="rId20" Type="http://schemas.openxmlformats.org/officeDocument/2006/relationships/hyperlink" Target="https://avatars.mds.yandex.net/get-pdb/2838509/1cf14d78-35e2-444c-bf74-8b51d4170bfb/s1200" TargetMode="External" /><Relationship Id="rId21" Type="http://schemas.openxmlformats.org/officeDocument/2006/relationships/hyperlink" Target="https://avatars.mds.yandex.net/get-pdb/2884910/3e7edad7-ce08-482e-9dff-aece2aa39b8f/s1200" TargetMode="External" /><Relationship Id="rId22" Type="http://schemas.openxmlformats.org/officeDocument/2006/relationships/hyperlink" Target="https://avatars.mds.yandex.net/get-pdb/2407118/539cb0d3-fbe3-4659-a306-e4849d4efb0e/s1200" TargetMode="External" /><Relationship Id="rId23" Type="http://schemas.openxmlformats.org/officeDocument/2006/relationships/hyperlink" Target="https://avatars.mds.yandex.net/get-pdb/2801191/3c5c7660-3cc1-44ff-a409-e5199915463d/s375" TargetMode="External" /><Relationship Id="rId24" Type="http://schemas.openxmlformats.org/officeDocument/2006/relationships/hyperlink" Target="http://pngimg.com/uploads/filmstrip/filmstrip_PNG115.png" TargetMode="External" /><Relationship Id="rId25" Type="http://schemas.openxmlformats.org/officeDocument/2006/relationships/hyperlink" Target="http://rebus1.com/index.php?item=rebus_generator" TargetMode="External" /><Relationship Id="rId3" Type="http://schemas.openxmlformats.org/officeDocument/2006/relationships/hyperlink" Target="https://upload.wikimedia.org/wikipedia/commons/c/cc/Putilov_Matvei_Mefodievich_1.JPG" TargetMode="External" /><Relationship Id="rId4" Type="http://schemas.openxmlformats.org/officeDocument/2006/relationships/hyperlink" Target="http://russkievesti.ru/assets/images/resources/21393/640x480/kak-izdevalis-nad-generalom-karbyishevyim-i-narodnoj-pamyatyu.jpg" TargetMode="External" /><Relationship Id="rId5" Type="http://schemas.openxmlformats.org/officeDocument/2006/relationships/hyperlink" Target="https://cdn2.slus.name/ff/41/ff413e0ab3081f41ade89fa9d63e9ccd.jpg" TargetMode="External" /><Relationship Id="rId6" Type="http://schemas.openxmlformats.org/officeDocument/2006/relationships/hyperlink" Target="https://image.63pokupki.ru/thumb/aa/aad471ae72c48.jpg" TargetMode="External" /><Relationship Id="rId7" Type="http://schemas.openxmlformats.org/officeDocument/2006/relationships/hyperlink" Target="https://i.ytimg.com/vi/UAN-gFplm4M/sddefault.jpg" TargetMode="External" /><Relationship Id="rId8" Type="http://schemas.openxmlformats.org/officeDocument/2006/relationships/hyperlink" Target="https://avatars.mds.yandex.net/get-pdb/1784982/d78151bf-9982-43fe-b605-697a2b80e5bd/s375" TargetMode="External" /><Relationship Id="rId9" Type="http://schemas.openxmlformats.org/officeDocument/2006/relationships/hyperlink" Target="https://i.ytimg.com/vi/sksmcN6mRm4/sddefault.jpg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11.png" /><Relationship Id="rId6" Type="http://schemas.microsoft.com/office/2007/relationships/hdphoto" Target="../media/image12.wdp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png" /><Relationship Id="rId6" Type="http://schemas.openxmlformats.org/officeDocument/2006/relationships/image" Target="../media/image7.png" /><Relationship Id="rId7" Type="http://schemas.openxmlformats.org/officeDocument/2006/relationships/slide" Target="slide3.xml" TargetMode="Internal" /><Relationship Id="rId8" Type="http://schemas.openxmlformats.org/officeDocument/2006/relationships/audio" Target="../media/&#1057;&#1086;&#1086;&#1073;&#1097;&#1077;&#1085;&#1080;&#1077; &#8212; &#1086; &#1085;&#1072;&#1095;&#1072;&#1083;&#1077; &#1042;&#1077;&#1083;&#1080;&#1082;&#1086;&#1081; &#1054;&#1090;&#1077;&#1095;&#1077;&#1089;&#1090;&#1074;&#1077;&#1085;&#1085;&#1086;&#1081; &#1042;&#1086;&#1081;&#1085;&#1099; 00_00_18-00_01_471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11.png" /><Relationship Id="rId6" Type="http://schemas.microsoft.com/office/2007/relationships/hdphoto" Target="../media/image16.wdp" /><Relationship Id="rId7" Type="http://schemas.openxmlformats.org/officeDocument/2006/relationships/image" Target="../media/image17.jpeg" /><Relationship Id="rId8" Type="http://schemas.openxmlformats.org/officeDocument/2006/relationships/image" Target="../media/image7.png" /><Relationship Id="rId9" Type="http://schemas.openxmlformats.org/officeDocument/2006/relationships/slide" Target="slide3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11.png" /><Relationship Id="rId6" Type="http://schemas.microsoft.com/office/2007/relationships/hdphoto" Target="../media/image18.wdp" /><Relationship Id="rId7" Type="http://schemas.openxmlformats.org/officeDocument/2006/relationships/image" Target="../media/image19.jpeg" /><Relationship Id="rId8" Type="http://schemas.openxmlformats.org/officeDocument/2006/relationships/image" Target="../media/image7.png" /><Relationship Id="rId9" Type="http://schemas.openxmlformats.org/officeDocument/2006/relationships/slide" Target="slide3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11.png" /><Relationship Id="rId6" Type="http://schemas.microsoft.com/office/2007/relationships/hdphoto" Target="../media/image20.wdp" /><Relationship Id="rId7" Type="http://schemas.openxmlformats.org/officeDocument/2006/relationships/image" Target="../media/image21.jpeg" /><Relationship Id="rId8" Type="http://schemas.openxmlformats.org/officeDocument/2006/relationships/image" Target="../media/image7.png" /><Relationship Id="rId9" Type="http://schemas.openxmlformats.org/officeDocument/2006/relationships/slide" Target="slide3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22.wav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11.png" /><Relationship Id="rId6" Type="http://schemas.microsoft.com/office/2007/relationships/hdphoto" Target="../media/image22.wdp" /><Relationship Id="rId7" Type="http://schemas.openxmlformats.org/officeDocument/2006/relationships/image" Target="../media/image23.jpeg" /><Relationship Id="rId8" Type="http://schemas.openxmlformats.org/officeDocument/2006/relationships/image" Target="../media/image7.png" /><Relationship Id="rId9" Type="http://schemas.openxmlformats.org/officeDocument/2006/relationships/slide" Target="slide3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7C02CC-30F8-484F-8D85-ED94657B8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044"/>
            <a:ext cx="9143999" cy="51635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43437" y="1188789"/>
            <a:ext cx="3449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младших школьников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32116" y="267494"/>
            <a:ext cx="44852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</a:t>
            </a:r>
            <a:r>
              <a:rPr lang="ru-RU" sz="36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40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8" descr="https://cdn2.slus.name/ff/41/ff413e0ab3081f41ade89fa9d63e9cc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cdn2.slus.name/ff/41/ff413e0ab3081f41ade89fa9d63e9ccd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5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575" y="267494"/>
            <a:ext cx="3242240" cy="437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51887" y="1693054"/>
            <a:ext cx="526124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«Победа : </a:t>
            </a:r>
          </a:p>
          <a:p>
            <a:r>
              <a:rPr lang="ru-RU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нам жить </a:t>
            </a:r>
          </a:p>
          <a:p>
            <a:r>
              <a:rPr lang="ru-RU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и помнить»</a:t>
            </a:r>
          </a:p>
        </p:txBody>
      </p:sp>
      <p:sp>
        <p:nvSpPr>
          <p:cNvPr id="6" name="AutoShape 12" descr="https://unvegetariano.com/images/doves-clip-art.jpg"/>
          <p:cNvSpPr>
            <a:spLocks noChangeAspect="1" noChangeArrowheads="1"/>
          </p:cNvSpPr>
          <p:nvPr/>
        </p:nvSpPr>
        <p:spPr bwMode="auto">
          <a:xfrm>
            <a:off x="155575" y="-2887663"/>
            <a:ext cx="6019800" cy="601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s://image.63pokupki.ru/thumb/aa/aad471ae72c48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667" l="0" r="979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280976" y="1576832"/>
            <a:ext cx="1606692" cy="1606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лексей\Pictures\стрелка.png">
            <a:hlinkClick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812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1053CC-C5CD-45BB-A973-610EAE933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10" name="Picture 2" descr="https://i.pinimg.com/originals/42/d5/ce/42d5ce7a8c6b9988ecbe8095e939cff5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56" b="100000" l="10000" r="90000">
                        <a14:backgroundMark x1="61619" y1="24491" x2="79460" y2="34791"/>
                        <a14:backgroundMark x1="38063" y1="23705" x2="27492" y2="32997"/>
                        <a14:backgroundMark x1="31968" y1="27071" x2="24635" y2="49486"/>
                        <a14:backgroundMark x1="62825" y1="93550" x2="64032" y2="95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323214" y="932821"/>
            <a:ext cx="2483905" cy="391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5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FDC7D0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23729" y="1692553"/>
            <a:ext cx="6191274" cy="2031325"/>
          </a:xfrm>
          <a:prstGeom prst="rect">
            <a:avLst/>
          </a:prstGeom>
          <a:solidFill>
            <a:srgbClr val="FDC7D0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Герой Советского Союза, стрелок-автоматчик погиб в 19 лет, закрыв своей грудью амбразуру немецкого дзота, дав возможность бойцам своего взвода атаковать врагов.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7984" y="4227934"/>
            <a:ext cx="1152128" cy="360040"/>
          </a:xfrm>
          <a:prstGeom prst="roundRect">
            <a:avLst/>
          </a:prstGeom>
          <a:solidFill>
            <a:srgbClr val="FDC7D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1026" name="Picture 2" descr="https://russian7.ru/wp-content/uploads/2016/11/1-1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7605" y="1541222"/>
            <a:ext cx="3158237" cy="3118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364088" y="1995686"/>
            <a:ext cx="2950915" cy="1872208"/>
          </a:xfrm>
          <a:prstGeom prst="roundRect">
            <a:avLst/>
          </a:prstGeom>
          <a:solidFill>
            <a:srgbClr val="FDC7D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 </a:t>
            </a:r>
          </a:p>
          <a:p>
            <a:pPr algn="ctr"/>
            <a:r>
              <a:rPr lang="ru-RU" sz="3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Матросов</a:t>
            </a:r>
          </a:p>
        </p:txBody>
      </p:sp>
      <p:pic>
        <p:nvPicPr>
          <p:cNvPr id="1028" name="Picture 4" descr="http://900igr.net/up/datai/240649/0015-021-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472" b="959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319" y="868161"/>
            <a:ext cx="580137" cy="8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алексей\Pictures\стрелка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054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8" grpId="1"/>
      <p:bldP spid="3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0E6007-3D4B-4D2C-BAC4-51CDEFD28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10" name="Picture 2" descr="https://i.pinimg.com/originals/42/d5/ce/42d5ce7a8c6b9988ecbe8095e939cff5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56" b="100000" l="10000" r="90000">
                        <a14:backgroundMark x1="61619" y1="24491" x2="79460" y2="34791"/>
                        <a14:backgroundMark x1="38063" y1="23705" x2="27492" y2="32997"/>
                        <a14:backgroundMark x1="31968" y1="27071" x2="24635" y2="49486"/>
                        <a14:backgroundMark x1="62825" y1="93550" x2="64032" y2="95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323214" y="932821"/>
            <a:ext cx="2483905" cy="391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5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FDC7D0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23729" y="1692553"/>
            <a:ext cx="6191274" cy="1255728"/>
          </a:xfrm>
          <a:prstGeom prst="rect">
            <a:avLst/>
          </a:prstGeom>
          <a:solidFill>
            <a:srgbClr val="FDC7D0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Лётчик, который после тяжёлого ранения и ампутации ног продолжал летать.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7984" y="4227934"/>
            <a:ext cx="1152128" cy="360040"/>
          </a:xfrm>
          <a:prstGeom prst="roundRect">
            <a:avLst/>
          </a:prstGeom>
          <a:solidFill>
            <a:srgbClr val="FDC7D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80112" y="2139702"/>
            <a:ext cx="2950915" cy="1872208"/>
          </a:xfrm>
          <a:prstGeom prst="roundRect">
            <a:avLst/>
          </a:prstGeom>
          <a:solidFill>
            <a:srgbClr val="FDC7D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Алексей </a:t>
            </a:r>
          </a:p>
          <a:p>
            <a:pPr algn="ctr"/>
            <a:r>
              <a:rPr lang="ru-RU" sz="3600" b="1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Маресьев</a:t>
            </a:r>
            <a:endParaRPr lang="ru-RU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900igr.net/up/datai/240649/0015-021-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72" b="959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319" y="868161"/>
            <a:ext cx="580137" cy="8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rtdu-kam.ru/wp-content/uploads/2015/09/maresev-1024x72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1157" y="1671918"/>
            <a:ext cx="3385209" cy="241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алексей\Pictures\стрелка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608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8" grpId="1"/>
      <p:bldP spid="3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E36408-929E-4444-A892-57429AB94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10" name="Picture 2" descr="https://i.pinimg.com/originals/42/d5/ce/42d5ce7a8c6b9988ecbe8095e939cff5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56" b="100000" l="10000" r="90000">
                        <a14:backgroundMark x1="61619" y1="24491" x2="79460" y2="34791"/>
                        <a14:backgroundMark x1="38063" y1="23705" x2="27492" y2="32997"/>
                        <a14:backgroundMark x1="31968" y1="27071" x2="24635" y2="49486"/>
                        <a14:backgroundMark x1="62825" y1="93550" x2="64032" y2="95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323214" y="932821"/>
            <a:ext cx="2483905" cy="391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5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FDC7D0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23729" y="1692553"/>
            <a:ext cx="6191274" cy="2419124"/>
          </a:xfrm>
          <a:prstGeom prst="rect">
            <a:avLst/>
          </a:prstGeom>
          <a:solidFill>
            <a:srgbClr val="FDC7D0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Военный лётчик, вылетел на самолёте для удара по немецкой автоколонне. Завязался бой. Снаряд повредил топливный бак, лётчик направил горящий самолёт на колонну врага.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7984" y="4227934"/>
            <a:ext cx="1152128" cy="360040"/>
          </a:xfrm>
          <a:prstGeom prst="roundRect">
            <a:avLst/>
          </a:prstGeom>
          <a:solidFill>
            <a:srgbClr val="FDC7D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435472" y="2043847"/>
            <a:ext cx="2950915" cy="1872208"/>
          </a:xfrm>
          <a:prstGeom prst="roundRect">
            <a:avLst/>
          </a:prstGeom>
          <a:solidFill>
            <a:srgbClr val="FDC7D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Николай </a:t>
            </a:r>
          </a:p>
          <a:p>
            <a:pPr algn="ctr"/>
            <a:r>
              <a:rPr lang="ru-RU" sz="3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Гастелло</a:t>
            </a:r>
          </a:p>
        </p:txBody>
      </p:sp>
      <p:pic>
        <p:nvPicPr>
          <p:cNvPr id="1028" name="Picture 4" descr="http://900igr.net/up/datai/240649/0015-021-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72" b="959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319" y="868161"/>
            <a:ext cx="580137" cy="8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900igr.net/up/datai/141929/0012-053-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5" y="1599589"/>
            <a:ext cx="2354895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алексей\Pictures\стрелка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118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8" grpId="1"/>
      <p:bldP spid="3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53B812-AE6C-4A45-9611-1AE0D214A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10" name="Picture 2" descr="https://i.pinimg.com/originals/42/d5/ce/42d5ce7a8c6b9988ecbe8095e939cff5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56" b="100000" l="10000" r="90000">
                        <a14:backgroundMark x1="61619" y1="24491" x2="79460" y2="34791"/>
                        <a14:backgroundMark x1="38063" y1="23705" x2="27492" y2="32997"/>
                        <a14:backgroundMark x1="31968" y1="27071" x2="24635" y2="49486"/>
                        <a14:backgroundMark x1="62825" y1="93550" x2="64032" y2="95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323214" y="932821"/>
            <a:ext cx="2483905" cy="391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5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FDC7D0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23729" y="1692553"/>
            <a:ext cx="6191274" cy="2419124"/>
          </a:xfrm>
          <a:prstGeom prst="rect">
            <a:avLst/>
          </a:prstGeom>
          <a:solidFill>
            <a:srgbClr val="FDC7D0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Связист, в битве под Сталинградом раненый в плечо, не имея возможности действовать рукой, </a:t>
            </a:r>
          </a:p>
          <a:p>
            <a:pPr algn="ctr">
              <a:lnSpc>
                <a:spcPct val="90000"/>
              </a:lnSpc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сжал концы проводов зубами, </a:t>
            </a:r>
          </a:p>
          <a:p>
            <a:pPr algn="ctr">
              <a:lnSpc>
                <a:spcPct val="90000"/>
              </a:lnSpc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и по его телу прошёл ток. Заработала связь!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7984" y="4227934"/>
            <a:ext cx="1152128" cy="360040"/>
          </a:xfrm>
          <a:prstGeom prst="roundRect">
            <a:avLst/>
          </a:prstGeom>
          <a:solidFill>
            <a:srgbClr val="FDC7D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25541" y="2119635"/>
            <a:ext cx="2950915" cy="1872208"/>
          </a:xfrm>
          <a:prstGeom prst="roundRect">
            <a:avLst/>
          </a:prstGeom>
          <a:solidFill>
            <a:srgbClr val="FDC7D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Матвей </a:t>
            </a:r>
          </a:p>
          <a:p>
            <a:pPr algn="ctr"/>
            <a:r>
              <a:rPr lang="ru-RU" sz="3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Путилов</a:t>
            </a:r>
          </a:p>
        </p:txBody>
      </p:sp>
      <p:pic>
        <p:nvPicPr>
          <p:cNvPr id="1028" name="Picture 4" descr="http://900igr.net/up/datai/240649/0015-021-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72" b="959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319" y="868161"/>
            <a:ext cx="580137" cy="8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upload.wikimedia.org/wikipedia/commons/c/cc/Putilov_Matvei_Mefodievich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8556" y="1678929"/>
            <a:ext cx="2175492" cy="316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алексей\Pictures\стрелка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326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8" grpId="1"/>
      <p:bldP spid="3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FC084A-718D-4ADA-9837-DB1059FAC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10" name="Picture 2" descr="https://i.pinimg.com/originals/42/d5/ce/42d5ce7a8c6b9988ecbe8095e939cff5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56" b="100000" l="10000" r="90000">
                        <a14:backgroundMark x1="61619" y1="24491" x2="79460" y2="34791"/>
                        <a14:backgroundMark x1="38063" y1="23705" x2="27492" y2="32997"/>
                        <a14:backgroundMark x1="31968" y1="27071" x2="24635" y2="49486"/>
                        <a14:backgroundMark x1="62825" y1="93550" x2="64032" y2="95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323214" y="932821"/>
            <a:ext cx="2483905" cy="391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5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FDC7D0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23729" y="1692553"/>
            <a:ext cx="6191274" cy="2031325"/>
          </a:xfrm>
          <a:prstGeom prst="rect">
            <a:avLst/>
          </a:prstGeom>
          <a:solidFill>
            <a:srgbClr val="FDC7D0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Генерал армии, учёный, которого за отказ сотрудничать фашисты казнили, облив на морозе ледяной водой. Перед смертью генерал крикнул: «Родина нас не забудет!».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7984" y="4227934"/>
            <a:ext cx="1152128" cy="360040"/>
          </a:xfrm>
          <a:prstGeom prst="roundRect">
            <a:avLst/>
          </a:prstGeom>
          <a:solidFill>
            <a:srgbClr val="FDC7D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940152" y="1923678"/>
            <a:ext cx="2950915" cy="1872208"/>
          </a:xfrm>
          <a:prstGeom prst="roundRect">
            <a:avLst/>
          </a:prstGeom>
          <a:solidFill>
            <a:srgbClr val="FDC7D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Дмитрий </a:t>
            </a:r>
          </a:p>
          <a:p>
            <a:pPr algn="ctr"/>
            <a:r>
              <a:rPr lang="ru-RU" sz="3600" b="1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Карбышев</a:t>
            </a:r>
            <a:endParaRPr lang="ru-RU" sz="36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900igr.net/up/datai/240649/0015-021-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72" b="959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319" y="868161"/>
            <a:ext cx="580137" cy="8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russkievesti.ru/assets/images/resources/21393/640x480/kak-izdevalis-nad-generalom-karbyishevyim-i-narodnoj-pamyatyu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4686" y="1671950"/>
            <a:ext cx="3600000" cy="27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алексей\Pictures\стрелка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833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8" grpId="1"/>
      <p:bldP spid="3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5718653-44EC-484E-9D9F-A3F78FBD3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7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5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5FBCD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4288" y="1222231"/>
            <a:ext cx="1459016" cy="332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http://900igr.net/up/datai/240649/0015-021-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72" b="959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319" y="868161"/>
            <a:ext cx="580137" cy="8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021828" y="1896334"/>
            <a:ext cx="2871192" cy="707886"/>
          </a:xfrm>
          <a:prstGeom prst="rect">
            <a:avLst/>
          </a:prstGeom>
          <a:solidFill>
            <a:srgbClr val="C5FBCD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/>
            <a:r>
              <a:rPr lang="ru-RU" sz="4000" b="1">
                <a:latin typeface="Times New Roman" pitchFamily="18" charset="0"/>
                <a:cs typeface="Times New Roman" pitchFamily="18" charset="0"/>
              </a:rPr>
              <a:t> л а т у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51520" y="1409167"/>
            <a:ext cx="2160240" cy="400110"/>
          </a:xfrm>
          <a:prstGeom prst="rect">
            <a:avLst/>
          </a:prstGeom>
          <a:solidFill>
            <a:srgbClr val="C5FBCD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 анаграмму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get-pdb/2801191/3c5c7660-3cc1-44ff-a409-e5199915463d/s37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176" y="2604220"/>
            <a:ext cx="3571875" cy="2009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4881360" y="4335946"/>
            <a:ext cx="1152128" cy="360040"/>
          </a:xfrm>
          <a:prstGeom prst="roundRect">
            <a:avLst/>
          </a:prstGeom>
          <a:solidFill>
            <a:srgbClr val="C5FBCD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12" name="Picture 2" descr="https://avatars.mds.yandex.net/get-pdb/2407118/539cb0d3-fbe3-4659-a306-e4849d4efb0e/s120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19" y="243796"/>
            <a:ext cx="6235063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алексей\Pictures\стрелка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688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E6BB97-2EEB-4765-96F7-DCFB89852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7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5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5FBCD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pic>
        <p:nvPicPr>
          <p:cNvPr id="10" name="Picture 4" descr="http://900igr.net/up/datai/240649/0015-021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72" b="959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319" y="868161"/>
            <a:ext cx="580137" cy="8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021828" y="1896334"/>
            <a:ext cx="2871192" cy="707886"/>
          </a:xfrm>
          <a:prstGeom prst="rect">
            <a:avLst/>
          </a:prstGeom>
          <a:solidFill>
            <a:srgbClr val="C5FBCD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/>
            <a:r>
              <a:rPr lang="ru-RU" sz="4000" b="1">
                <a:latin typeface="Times New Roman" pitchFamily="18" charset="0"/>
                <a:cs typeface="Times New Roman" pitchFamily="18" charset="0"/>
              </a:rPr>
              <a:t> с м о к в а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51520" y="1409167"/>
            <a:ext cx="2160240" cy="400110"/>
          </a:xfrm>
          <a:prstGeom prst="rect">
            <a:avLst/>
          </a:prstGeom>
          <a:solidFill>
            <a:srgbClr val="C5FBCD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 анаграмму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get-pdb/2801191/3c5c7660-3cc1-44ff-a409-e5199915463d/s37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176" y="2604220"/>
            <a:ext cx="3571875" cy="2009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4881360" y="4335946"/>
            <a:ext cx="1152128" cy="360040"/>
          </a:xfrm>
          <a:prstGeom prst="roundRect">
            <a:avLst/>
          </a:prstGeom>
          <a:solidFill>
            <a:srgbClr val="C5FBCD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14" name="Picture 2" descr="https://avatars.mds.yandex.net/get-pdb/2821459/257e88e9-d103-4c66-8cfe-ea999f1f4d1e/s12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68014"/>
            <a:ext cx="6235062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алексей\Pictures\стрелка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4288" y="1222231"/>
            <a:ext cx="1459016" cy="332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653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460E6EA-D9D4-4E70-AD11-911E01898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7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5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5FBCD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pic>
        <p:nvPicPr>
          <p:cNvPr id="10" name="Picture 4" descr="http://900igr.net/up/datai/240649/0015-021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72" b="959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319" y="868161"/>
            <a:ext cx="580137" cy="8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021828" y="1896334"/>
            <a:ext cx="2871192" cy="707886"/>
          </a:xfrm>
          <a:prstGeom prst="rect">
            <a:avLst/>
          </a:prstGeom>
          <a:solidFill>
            <a:srgbClr val="C5FBCD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/>
            <a:r>
              <a:rPr lang="ru-RU" sz="4000" b="1">
                <a:latin typeface="Times New Roman" pitchFamily="18" charset="0"/>
                <a:cs typeface="Times New Roman" pitchFamily="18" charset="0"/>
              </a:rPr>
              <a:t> р ч ь к е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51520" y="1409167"/>
            <a:ext cx="2160240" cy="400110"/>
          </a:xfrm>
          <a:prstGeom prst="rect">
            <a:avLst/>
          </a:prstGeom>
          <a:solidFill>
            <a:srgbClr val="C5FBCD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 анаграмму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get-pdb/2801191/3c5c7660-3cc1-44ff-a409-e5199915463d/s37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176" y="2604220"/>
            <a:ext cx="3571875" cy="2009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4881360" y="4335946"/>
            <a:ext cx="1152128" cy="360040"/>
          </a:xfrm>
          <a:prstGeom prst="roundRect">
            <a:avLst/>
          </a:prstGeom>
          <a:solidFill>
            <a:srgbClr val="C5FBCD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12" name="Picture 2" descr="https://avatars.mds.yandex.net/get-pdb/2838509/1cf14d78-35e2-444c-bf74-8b51d4170bfb/s12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43506"/>
            <a:ext cx="6235062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алексей\Pictures\стрелка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4288" y="1222231"/>
            <a:ext cx="1459016" cy="332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9700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0E570A-4E37-4DE6-B63D-8EC07AD9B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7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5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5FBCD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pic>
        <p:nvPicPr>
          <p:cNvPr id="10" name="Picture 4" descr="http://900igr.net/up/datai/240649/0015-021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72" b="959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319" y="868161"/>
            <a:ext cx="580137" cy="8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326677" y="1896334"/>
            <a:ext cx="3566343" cy="707886"/>
          </a:xfrm>
          <a:prstGeom prst="rect">
            <a:avLst/>
          </a:prstGeom>
          <a:solidFill>
            <a:srgbClr val="C5FBCD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/>
            <a:r>
              <a:rPr lang="ru-RU" sz="4000" b="1">
                <a:latin typeface="Times New Roman" pitchFamily="18" charset="0"/>
                <a:cs typeface="Times New Roman" pitchFamily="18" charset="0"/>
              </a:rPr>
              <a:t> л е н с к с м о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51520" y="1409167"/>
            <a:ext cx="2160240" cy="400110"/>
          </a:xfrm>
          <a:prstGeom prst="rect">
            <a:avLst/>
          </a:prstGeom>
          <a:solidFill>
            <a:srgbClr val="C5FBCD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 анаграмму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get-pdb/2801191/3c5c7660-3cc1-44ff-a409-e5199915463d/s37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176" y="2650206"/>
            <a:ext cx="3571875" cy="2009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4881360" y="4335946"/>
            <a:ext cx="1152128" cy="360040"/>
          </a:xfrm>
          <a:prstGeom prst="roundRect">
            <a:avLst/>
          </a:prstGeom>
          <a:solidFill>
            <a:srgbClr val="C5FBCD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14" name="Picture 2" descr="https://avatars.mds.yandex.net/get-pdb/2884910/3e7edad7-ce08-482e-9dff-aece2aa39b8f/s12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56139"/>
            <a:ext cx="6235062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алексей\Pictures\стрелка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4288" y="1222231"/>
            <a:ext cx="1459016" cy="332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4498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/>
      <p:bldP spid="1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9C99D6-CA41-4E7A-A00C-1FD575A6D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7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5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5FBCD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pic>
        <p:nvPicPr>
          <p:cNvPr id="10" name="Picture 4" descr="http://900igr.net/up/datai/240649/0015-021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72" b="959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319" y="868161"/>
            <a:ext cx="580137" cy="8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03848" y="1896334"/>
            <a:ext cx="3689172" cy="707886"/>
          </a:xfrm>
          <a:prstGeom prst="rect">
            <a:avLst/>
          </a:prstGeom>
          <a:solidFill>
            <a:srgbClr val="C5FBCD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/>
            <a:r>
              <a:rPr lang="ru-RU" sz="4000" b="1">
                <a:latin typeface="Times New Roman" pitchFamily="18" charset="0"/>
                <a:cs typeface="Times New Roman" pitchFamily="18" charset="0"/>
              </a:rPr>
              <a:t>д л о г о в а р г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51520" y="1409167"/>
            <a:ext cx="2160240" cy="400110"/>
          </a:xfrm>
          <a:prstGeom prst="rect">
            <a:avLst/>
          </a:prstGeom>
          <a:solidFill>
            <a:srgbClr val="C5FBCD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 анаграмму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get-pdb/2801191/3c5c7660-3cc1-44ff-a409-e5199915463d/s37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176" y="2650206"/>
            <a:ext cx="3571875" cy="2009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4881360" y="4335946"/>
            <a:ext cx="1152128" cy="360040"/>
          </a:xfrm>
          <a:prstGeom prst="roundRect">
            <a:avLst/>
          </a:prstGeom>
          <a:solidFill>
            <a:srgbClr val="C5FBCD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12" name="Picture 4" descr="https://avatars.mds.yandex.net/get-pdb/2730537/5965fbe3-615b-49f3-977d-321ce43f5c67/s12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154" y="242125"/>
            <a:ext cx="6235063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алексей\Pictures\стрелка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4288" y="1222231"/>
            <a:ext cx="1459016" cy="332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890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AFF151-07EF-4AEA-8C60-F81B74548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0143" y="578279"/>
            <a:ext cx="8496944" cy="415498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игровом поле игроки выбирают категорию и номер вопроса. Переход на слайд с вопросом происходит по кнопке с номером. На каждом слайде можно проверить, правильным ли был ответ. За каждый правильный ответ игроки </a:t>
            </a:r>
          </a:p>
          <a:p>
            <a:r>
              <a:rPr lang="ru-RU" sz="240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получают от 10 до 50  баллов. Побеждает тот, кто</a:t>
            </a:r>
          </a:p>
          <a:p>
            <a:r>
              <a:rPr lang="ru-RU" sz="240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наберёт больше баллов. Возврат на игровое поле осуществляется по управляющей кнопке (стрелка) </a:t>
            </a:r>
          </a:p>
          <a:p>
            <a:r>
              <a:rPr lang="ru-RU" sz="240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правом нижнем  углу слайда.  Сыгравший номер </a:t>
            </a:r>
          </a:p>
          <a:p>
            <a:r>
              <a:rPr lang="ru-RU" sz="240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возврате на игровое поле пропадает. Кнопка </a:t>
            </a:r>
          </a:p>
          <a:p>
            <a:r>
              <a:rPr lang="ru-RU" sz="240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крестик  на игровом поле останавливает игру в</a:t>
            </a:r>
          </a:p>
          <a:p>
            <a:r>
              <a:rPr lang="ru-RU" sz="240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любой момент.</a:t>
            </a:r>
          </a:p>
        </p:txBody>
      </p:sp>
      <p:pic>
        <p:nvPicPr>
          <p:cNvPr id="1026" name="Picture 2" descr="https://i.pinimg.com/736x/d0/90/02/d09002becea30b6dbde0ba607ffe62d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22" b="99333" l="10000" r="90000">
                        <a14:backgroundMark x1="56000" y1="77333" x2="56444" y2="84222"/>
                        <a14:backgroundMark x1="40222" y1="35778" x2="43556" y2="3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4278" y="1613432"/>
            <a:ext cx="2915816" cy="291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5856" y="92473"/>
            <a:ext cx="2125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Инструкция </a:t>
            </a:r>
          </a:p>
        </p:txBody>
      </p:sp>
      <p:pic>
        <p:nvPicPr>
          <p:cNvPr id="5" name="Picture 2" descr="C:\Users\алексей\Pictures\стрелка.png">
            <a:hlinkClick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85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3B147A-0FED-48D9-B6B3-5BDEF3611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avatars.mds.yandex.net/get-pdb/1926095/55d16b1d-b06a-4373-90c2-17e82c8ffda4/s1200?webp=fals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1203598"/>
            <a:ext cx="3756763" cy="328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3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7956376" y="243796"/>
            <a:ext cx="719138" cy="648000"/>
          </a:xfrm>
          <a:prstGeom prst="ellipse">
            <a:avLst/>
          </a:prstGeom>
          <a:solidFill>
            <a:srgbClr val="F6F4AA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251520" y="1409167"/>
            <a:ext cx="2016224" cy="400110"/>
          </a:xfrm>
          <a:prstGeom prst="rect">
            <a:avLst/>
          </a:prstGeom>
          <a:solidFill>
            <a:srgbClr val="F6F4A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Разгадай ребус  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59632" y="2139702"/>
            <a:ext cx="4392488" cy="1800200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58042" y="4335946"/>
            <a:ext cx="1152128" cy="360040"/>
          </a:xfrm>
          <a:prstGeom prst="roundRect">
            <a:avLst/>
          </a:prstGeom>
          <a:solidFill>
            <a:srgbClr val="F6F4AA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1834637"/>
            <a:ext cx="5180777" cy="29806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87744" y="1385530"/>
            <a:ext cx="1980000" cy="396000"/>
          </a:xfrm>
          <a:prstGeom prst="rect">
            <a:avLst/>
          </a:prstGeom>
          <a:solidFill>
            <a:srgbClr val="F6F4AA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ТАНК</a:t>
            </a:r>
          </a:p>
        </p:txBody>
      </p:sp>
    </p:spTree>
    <p:extLst>
      <p:ext uri="{BB962C8B-B14F-4D97-AF65-F5344CB8AC3E}">
        <p14:creationId xmlns:p14="http://schemas.microsoft.com/office/powerpoint/2010/main" val="2670238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2" grpId="1"/>
      <p:bldP spid="10" grpId="2"/>
      <p:bldP spid="11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815A4E-D681-4714-A4B6-82E6D64EF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avatars.mds.yandex.net/get-pdb/1926095/55d16b1d-b06a-4373-90c2-17e82c8ffda4/s1200?webp=fals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1203598"/>
            <a:ext cx="3756763" cy="328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3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7956376" y="243796"/>
            <a:ext cx="719138" cy="648000"/>
          </a:xfrm>
          <a:prstGeom prst="ellipse">
            <a:avLst/>
          </a:prstGeom>
          <a:solidFill>
            <a:srgbClr val="F6F4AA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251520" y="1409167"/>
            <a:ext cx="2016224" cy="400110"/>
          </a:xfrm>
          <a:prstGeom prst="rect">
            <a:avLst/>
          </a:prstGeom>
          <a:solidFill>
            <a:srgbClr val="F6F4A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Разгадай ребус  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59632" y="2139702"/>
            <a:ext cx="4392488" cy="1800200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58042" y="4335946"/>
            <a:ext cx="1152128" cy="360040"/>
          </a:xfrm>
          <a:prstGeom prst="roundRect">
            <a:avLst/>
          </a:prstGeom>
          <a:solidFill>
            <a:srgbClr val="F6F4AA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8194" name="Picture 2" descr="https://avatars.mds.yandex.net/get-pdb/1784982/d78151bf-9982-43fe-b605-697a2b80e5bd/s37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1809277"/>
            <a:ext cx="4464496" cy="26310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87744" y="1385530"/>
            <a:ext cx="1980000" cy="396000"/>
          </a:xfrm>
          <a:prstGeom prst="rect">
            <a:avLst/>
          </a:prstGeom>
          <a:solidFill>
            <a:srgbClr val="F6F4AA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ВИНТОВКА</a:t>
            </a:r>
          </a:p>
        </p:txBody>
      </p:sp>
    </p:spTree>
    <p:extLst>
      <p:ext uri="{BB962C8B-B14F-4D97-AF65-F5344CB8AC3E}">
        <p14:creationId xmlns:p14="http://schemas.microsoft.com/office/powerpoint/2010/main" val="68260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2" grpId="1"/>
      <p:bldP spid="10" grpId="2"/>
      <p:bldP spid="11" gr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AACB60-1A5F-491A-B569-1A5AE24C1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avatars.mds.yandex.net/get-pdb/1926095/55d16b1d-b06a-4373-90c2-17e82c8ffda4/s1200?webp=fals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1203598"/>
            <a:ext cx="3756763" cy="328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3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7956376" y="243796"/>
            <a:ext cx="719138" cy="648000"/>
          </a:xfrm>
          <a:prstGeom prst="ellipse">
            <a:avLst/>
          </a:prstGeom>
          <a:solidFill>
            <a:srgbClr val="F6F4AA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251520" y="1409167"/>
            <a:ext cx="2016224" cy="400110"/>
          </a:xfrm>
          <a:prstGeom prst="rect">
            <a:avLst/>
          </a:prstGeom>
          <a:solidFill>
            <a:srgbClr val="F6F4A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Разгадай ребус  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59632" y="2139702"/>
            <a:ext cx="4392488" cy="1800200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58042" y="4335946"/>
            <a:ext cx="1152128" cy="360040"/>
          </a:xfrm>
          <a:prstGeom prst="roundRect">
            <a:avLst/>
          </a:prstGeom>
          <a:solidFill>
            <a:srgbClr val="F6F4AA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968" y="1960001"/>
            <a:ext cx="6335975" cy="27719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7744" y="1385530"/>
            <a:ext cx="1980000" cy="396000"/>
          </a:xfrm>
          <a:prstGeom prst="rect">
            <a:avLst/>
          </a:prstGeom>
          <a:solidFill>
            <a:srgbClr val="F6F4AA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КАТЮША</a:t>
            </a:r>
          </a:p>
        </p:txBody>
      </p:sp>
    </p:spTree>
    <p:extLst>
      <p:ext uri="{BB962C8B-B14F-4D97-AF65-F5344CB8AC3E}">
        <p14:creationId xmlns:p14="http://schemas.microsoft.com/office/powerpoint/2010/main" val="3557885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2" grpId="1"/>
      <p:bldP spid="10" grpId="2"/>
      <p:bldP spid="3" grpId="3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B57709-845C-43E9-9BD0-2C738A57E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avatars.mds.yandex.net/get-pdb/1926095/55d16b1d-b06a-4373-90c2-17e82c8ffda4/s1200?webp=fals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1203598"/>
            <a:ext cx="3756763" cy="328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3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7956376" y="243796"/>
            <a:ext cx="719138" cy="648000"/>
          </a:xfrm>
          <a:prstGeom prst="ellipse">
            <a:avLst/>
          </a:prstGeom>
          <a:solidFill>
            <a:srgbClr val="F6F4AA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251520" y="1409167"/>
            <a:ext cx="2016224" cy="400110"/>
          </a:xfrm>
          <a:prstGeom prst="rect">
            <a:avLst/>
          </a:prstGeom>
          <a:solidFill>
            <a:srgbClr val="F6F4A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Разгадай ребус  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59632" y="2139702"/>
            <a:ext cx="4392488" cy="1800200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58042" y="4335946"/>
            <a:ext cx="1152128" cy="360040"/>
          </a:xfrm>
          <a:prstGeom prst="roundRect">
            <a:avLst/>
          </a:prstGeom>
          <a:solidFill>
            <a:srgbClr val="F6F4AA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7276" y="1868410"/>
            <a:ext cx="4532876" cy="30075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87744" y="1385530"/>
            <a:ext cx="1980000" cy="396000"/>
          </a:xfrm>
          <a:prstGeom prst="rect">
            <a:avLst/>
          </a:prstGeom>
          <a:solidFill>
            <a:srgbClr val="F6F4AA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ПУШКА</a:t>
            </a:r>
          </a:p>
        </p:txBody>
      </p:sp>
    </p:spTree>
    <p:extLst>
      <p:ext uri="{BB962C8B-B14F-4D97-AF65-F5344CB8AC3E}">
        <p14:creationId xmlns:p14="http://schemas.microsoft.com/office/powerpoint/2010/main" val="1848487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2" grpId="1"/>
      <p:bldP spid="10" grpId="2"/>
      <p:bldP spid="11" grpId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7F351F-3498-47FD-84ED-56B5800D06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avatars.mds.yandex.net/get-pdb/1926095/55d16b1d-b06a-4373-90c2-17e82c8ffda4/s1200?webp=fals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1203598"/>
            <a:ext cx="3756763" cy="328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3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7956376" y="243796"/>
            <a:ext cx="719138" cy="648000"/>
          </a:xfrm>
          <a:prstGeom prst="ellipse">
            <a:avLst/>
          </a:prstGeom>
          <a:solidFill>
            <a:srgbClr val="F6F4AA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251520" y="1409167"/>
            <a:ext cx="2016224" cy="400110"/>
          </a:xfrm>
          <a:prstGeom prst="rect">
            <a:avLst/>
          </a:prstGeom>
          <a:solidFill>
            <a:srgbClr val="F6F4A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Разгадай ребус  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59632" y="2139702"/>
            <a:ext cx="4392488" cy="1800200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58042" y="4335946"/>
            <a:ext cx="1152128" cy="360040"/>
          </a:xfrm>
          <a:prstGeom prst="roundRect">
            <a:avLst/>
          </a:prstGeom>
          <a:solidFill>
            <a:srgbClr val="F6F4AA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7688" y="1966912"/>
            <a:ext cx="4160681" cy="29090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87744" y="1385530"/>
            <a:ext cx="1980000" cy="396000"/>
          </a:xfrm>
          <a:prstGeom prst="rect">
            <a:avLst/>
          </a:prstGeom>
          <a:solidFill>
            <a:srgbClr val="F6F4AA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КОРАБЛЬ</a:t>
            </a:r>
          </a:p>
        </p:txBody>
      </p:sp>
    </p:spTree>
    <p:extLst>
      <p:ext uri="{BB962C8B-B14F-4D97-AF65-F5344CB8AC3E}">
        <p14:creationId xmlns:p14="http://schemas.microsoft.com/office/powerpoint/2010/main" val="217657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2" grpId="1"/>
      <p:bldP spid="10" grpId="2"/>
      <p:bldP spid="11" grpId="3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357F738-5E5B-4D13-A5D7-110F4E7F7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4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BC0FC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2" b="99689" l="9091" r="100000">
                        <a14:backgroundMark x1="52597" y1="74224" x2="57143" y2="70807"/>
                        <a14:backgroundMark x1="31818" y1="54658" x2="31818" y2="54658"/>
                        <a14:backgroundMark x1="20130" y1="47205" x2="20130" y2="472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8665" y="1347614"/>
            <a:ext cx="1686338" cy="352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51520" y="1409167"/>
            <a:ext cx="2088232" cy="400110"/>
          </a:xfrm>
          <a:prstGeom prst="rect">
            <a:avLst/>
          </a:prstGeom>
          <a:solidFill>
            <a:srgbClr val="CBC0FC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Угадай мелодию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33867" y="1951105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землянке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536" y="2955540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Огонёк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33867" y="4000304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Катюша</a:t>
            </a:r>
          </a:p>
        </p:txBody>
      </p:sp>
      <p:pic>
        <p:nvPicPr>
          <p:cNvPr id="9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619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>
        <p:sndAc>
          <p:stSnd>
            <p:snd r:embed="rId11" name="Военные песни - Катюша (minus) 00_00_27-00_00_35.wav"/>
          </p:stSnd>
        </p:sndAc>
      </p:transition>
    </mc:Choice>
    <mc:Fallback>
      <p:transition spd="slow" advClick="0">
        <p:sndAc>
          <p:stSnd>
            <p:snd r:embed="rId11" name="Военные песни - Катюша (minus) 00_00_27-00_00_35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2" grpId="1"/>
      <p:bldP spid="13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E8D4F0-32D4-4672-B8AC-6D8526AE39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4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BC0FC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2" b="99689" l="9091" r="100000">
                        <a14:backgroundMark x1="52597" y1="74224" x2="57143" y2="70807"/>
                        <a14:backgroundMark x1="31818" y1="54658" x2="31818" y2="54658"/>
                        <a14:backgroundMark x1="20130" y1="47205" x2="20130" y2="472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8665" y="1347614"/>
            <a:ext cx="1686338" cy="352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51520" y="1409167"/>
            <a:ext cx="2088232" cy="400110"/>
          </a:xfrm>
          <a:prstGeom prst="rect">
            <a:avLst/>
          </a:prstGeom>
          <a:solidFill>
            <a:srgbClr val="CBC0FC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Угадай мелодию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33867" y="1951105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Синий платочек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2955540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Тёмная ночь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33867" y="4000304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Валенки</a:t>
            </a:r>
          </a:p>
        </p:txBody>
      </p:sp>
      <p:pic>
        <p:nvPicPr>
          <p:cNvPr id="11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958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>
        <p:sndAc>
          <p:stSnd>
            <p:snd r:embed="rId11" name="Военные песни - Синий платочек (minus 3) 00_00_22-00_00_30.wav"/>
          </p:stSnd>
        </p:sndAc>
      </p:transition>
    </mc:Choice>
    <mc:Fallback>
      <p:transition spd="slow" advClick="0">
        <p:sndAc>
          <p:stSnd>
            <p:snd r:embed="rId11" name="Военные песни - Синий платочек (minus 3) 00_00_22-00_00_30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9" grpId="1"/>
      <p:bldP spid="10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BDCA2F-C07B-4853-BD94-7889204BF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4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BC0FC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2" b="99689" l="9091" r="100000">
                        <a14:backgroundMark x1="52597" y1="74224" x2="57143" y2="70807"/>
                        <a14:backgroundMark x1="31818" y1="54658" x2="31818" y2="54658"/>
                        <a14:backgroundMark x1="20130" y1="47205" x2="20130" y2="472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8665" y="1347614"/>
            <a:ext cx="1686338" cy="352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51520" y="1409167"/>
            <a:ext cx="2088232" cy="400110"/>
          </a:xfrm>
          <a:prstGeom prst="rect">
            <a:avLst/>
          </a:prstGeom>
          <a:solidFill>
            <a:srgbClr val="CBC0FC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Угадай мелодию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33867" y="1951105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Огонёк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2955540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землянке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33867" y="4000304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Катюша</a:t>
            </a:r>
          </a:p>
        </p:txBody>
      </p:sp>
      <p:pic>
        <p:nvPicPr>
          <p:cNvPr id="11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96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>
        <p:sndAc>
          <p:stSnd>
            <p:snd r:embed="rId11" name="Военные песни - Землянка (minus) 00_00_09-00_00_16.wav"/>
          </p:stSnd>
        </p:sndAc>
      </p:transition>
    </mc:Choice>
    <mc:Fallback>
      <p:transition spd="slow" advClick="0">
        <p:sndAc>
          <p:stSnd>
            <p:snd r:embed="rId11" name="Военные песни - Землянка (minus) 00_00_09-00_00_16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9" grpId="1"/>
      <p:bldP spid="10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51ED77-4F00-4B62-91CF-99F94C63F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4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BC0FC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2" b="99689" l="9091" r="100000">
                        <a14:backgroundMark x1="52597" y1="74224" x2="57143" y2="70807"/>
                        <a14:backgroundMark x1="31818" y1="54658" x2="31818" y2="54658"/>
                        <a14:backgroundMark x1="20130" y1="47205" x2="20130" y2="472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8665" y="1347614"/>
            <a:ext cx="1686338" cy="352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51520" y="1409167"/>
            <a:ext cx="2088232" cy="400110"/>
          </a:xfrm>
          <a:prstGeom prst="rect">
            <a:avLst/>
          </a:prstGeom>
          <a:solidFill>
            <a:srgbClr val="CBC0FC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Угадай мелодию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33867" y="1951105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 ждёшь, Лизавета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2955540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Синий платочек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33867" y="4000304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Огонёк</a:t>
            </a:r>
          </a:p>
        </p:txBody>
      </p:sp>
      <p:pic>
        <p:nvPicPr>
          <p:cNvPr id="11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652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>
        <p:sndAc>
          <p:stSnd>
            <p:snd r:embed="rId11" name="Военные песни - Огонек (minus) 00_00_07-00_00_16.wav"/>
          </p:stSnd>
        </p:sndAc>
      </p:transition>
    </mc:Choice>
    <mc:Fallback>
      <p:transition spd="slow" advClick="0">
        <p:sndAc>
          <p:stSnd>
            <p:snd r:embed="rId11" name="Военные песни - Огонек (minus) 00_00_07-00_00_16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9" grpId="1"/>
      <p:bldP spid="10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17449A-91EF-445D-882F-FEC74EA056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4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BC0FC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2" b="99689" l="9091" r="100000">
                        <a14:backgroundMark x1="52597" y1="74224" x2="57143" y2="70807"/>
                        <a14:backgroundMark x1="31818" y1="54658" x2="31818" y2="54658"/>
                        <a14:backgroundMark x1="20130" y1="47205" x2="20130" y2="472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8665" y="1347614"/>
            <a:ext cx="1686338" cy="352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51520" y="1409167"/>
            <a:ext cx="2088232" cy="400110"/>
          </a:xfrm>
          <a:prstGeom prst="rect">
            <a:avLst/>
          </a:prstGeom>
          <a:solidFill>
            <a:srgbClr val="CBC0FC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Угадай мелодию</a:t>
            </a:r>
            <a:endParaRPr kumimoji="0" lang="ru-RU" sz="2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33867" y="1951105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Тёмная ночь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2955540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 ждёшь, Лизавета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33867" y="4000304"/>
            <a:ext cx="2880000" cy="864000"/>
          </a:xfrm>
          <a:prstGeom prst="roundRect">
            <a:avLst/>
          </a:prstGeom>
          <a:solidFill>
            <a:srgbClr val="CBC0FC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Смуглянка</a:t>
            </a:r>
          </a:p>
        </p:txBody>
      </p:sp>
      <p:pic>
        <p:nvPicPr>
          <p:cNvPr id="11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925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>
        <p:sndAc>
          <p:stSnd>
            <p:snd r:embed="rId11" name="Военные песни - Смуглянка (minus 2) 00_00_42-00_00_50.wav"/>
          </p:stSnd>
        </p:sndAc>
      </p:transition>
    </mc:Choice>
    <mc:Fallback>
      <p:transition spd="slow" advClick="0">
        <p:sndAc>
          <p:stSnd>
            <p:snd r:embed="rId11" name="Военные песни - Смуглянка (minus 2) 00_00_42-00_00_50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9" grpId="1"/>
      <p:bldP spid="10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F5BEC7-0E3E-46D4-844A-8DA60F158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067944" y="415795"/>
            <a:ext cx="719138" cy="648000"/>
          </a:xfrm>
          <a:prstGeom prst="ellipse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4" name="AutoShape 4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002982" y="415795"/>
            <a:ext cx="719137" cy="648000"/>
          </a:xfrm>
          <a:prstGeom prst="ellipse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5" name="AutoShape 5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939607" y="415795"/>
            <a:ext cx="719137" cy="648000"/>
          </a:xfrm>
          <a:prstGeom prst="ellipse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6" name="AutoShape 5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76232" y="415795"/>
            <a:ext cx="719137" cy="648000"/>
          </a:xfrm>
          <a:prstGeom prst="ellipse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7" name="AutoShape 52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811269" y="415795"/>
            <a:ext cx="719138" cy="648000"/>
          </a:xfrm>
          <a:prstGeom prst="ellipse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8" name="AutoShape 5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067944" y="1279891"/>
            <a:ext cx="719138" cy="648000"/>
          </a:xfrm>
          <a:prstGeom prst="ellipse">
            <a:avLst/>
          </a:prstGeom>
          <a:solidFill>
            <a:srgbClr val="FDC7D0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9" name="AutoShape 5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002982" y="1279891"/>
            <a:ext cx="719137" cy="648000"/>
          </a:xfrm>
          <a:prstGeom prst="ellipse">
            <a:avLst/>
          </a:prstGeom>
          <a:solidFill>
            <a:srgbClr val="FDC7D0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40" name="AutoShape 5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939607" y="1279891"/>
            <a:ext cx="719137" cy="648000"/>
          </a:xfrm>
          <a:prstGeom prst="ellipse">
            <a:avLst/>
          </a:prstGeom>
          <a:solidFill>
            <a:srgbClr val="FDC7D0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41" name="AutoShape 5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76232" y="1279891"/>
            <a:ext cx="719137" cy="648000"/>
          </a:xfrm>
          <a:prstGeom prst="ellipse">
            <a:avLst/>
          </a:prstGeom>
          <a:solidFill>
            <a:srgbClr val="FDC7D0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42" name="AutoShape 57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811269" y="1279891"/>
            <a:ext cx="719138" cy="648000"/>
          </a:xfrm>
          <a:prstGeom prst="ellipse">
            <a:avLst/>
          </a:prstGeom>
          <a:solidFill>
            <a:srgbClr val="FDC7D0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43" name="AutoShape 58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067944" y="2143987"/>
            <a:ext cx="719138" cy="648000"/>
          </a:xfrm>
          <a:prstGeom prst="ellipse">
            <a:avLst/>
          </a:prstGeom>
          <a:solidFill>
            <a:srgbClr val="C5FBCD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44" name="AutoShape 59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002982" y="2143987"/>
            <a:ext cx="719137" cy="648000"/>
          </a:xfrm>
          <a:prstGeom prst="ellipse">
            <a:avLst/>
          </a:prstGeom>
          <a:solidFill>
            <a:srgbClr val="C5FBCD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45" name="AutoShape 60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939607" y="2143987"/>
            <a:ext cx="719137" cy="648000"/>
          </a:xfrm>
          <a:prstGeom prst="ellipse">
            <a:avLst/>
          </a:prstGeom>
          <a:solidFill>
            <a:srgbClr val="C5FBCD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46" name="AutoShape 6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876232" y="2143987"/>
            <a:ext cx="719137" cy="648000"/>
          </a:xfrm>
          <a:prstGeom prst="ellipse">
            <a:avLst/>
          </a:prstGeom>
          <a:solidFill>
            <a:srgbClr val="C5FBCD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47" name="AutoShape 62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811269" y="2143987"/>
            <a:ext cx="719138" cy="648000"/>
          </a:xfrm>
          <a:prstGeom prst="ellipse">
            <a:avLst/>
          </a:prstGeom>
          <a:solidFill>
            <a:srgbClr val="C5FBCD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48" name="AutoShape 63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067944" y="3008083"/>
            <a:ext cx="719138" cy="648000"/>
          </a:xfrm>
          <a:prstGeom prst="ellipse">
            <a:avLst/>
          </a:prstGeom>
          <a:solidFill>
            <a:srgbClr val="F6F4AA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49" name="AutoShape 64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002982" y="3008083"/>
            <a:ext cx="719137" cy="648000"/>
          </a:xfrm>
          <a:prstGeom prst="ellipse">
            <a:avLst/>
          </a:prstGeom>
          <a:solidFill>
            <a:srgbClr val="F6F4AA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50" name="AutoShape 65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939607" y="3008083"/>
            <a:ext cx="719137" cy="648000"/>
          </a:xfrm>
          <a:prstGeom prst="ellipse">
            <a:avLst/>
          </a:prstGeom>
          <a:solidFill>
            <a:srgbClr val="F6F4AA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51" name="AutoShape 66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876232" y="3008083"/>
            <a:ext cx="719138" cy="648000"/>
          </a:xfrm>
          <a:prstGeom prst="ellipse">
            <a:avLst/>
          </a:prstGeom>
          <a:solidFill>
            <a:srgbClr val="F6F4AA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52" name="AutoShape 67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811269" y="3008083"/>
            <a:ext cx="719138" cy="648000"/>
          </a:xfrm>
          <a:prstGeom prst="ellipse">
            <a:avLst/>
          </a:prstGeom>
          <a:solidFill>
            <a:srgbClr val="F6F4AA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53" name="AutoShape 68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4067944" y="3872179"/>
            <a:ext cx="719138" cy="648000"/>
          </a:xfrm>
          <a:prstGeom prst="ellipse">
            <a:avLst/>
          </a:prstGeom>
          <a:solidFill>
            <a:srgbClr val="CBC0FC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54" name="AutoShape 70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5002982" y="3872179"/>
            <a:ext cx="719137" cy="648000"/>
          </a:xfrm>
          <a:prstGeom prst="ellipse">
            <a:avLst/>
          </a:prstGeom>
          <a:solidFill>
            <a:srgbClr val="CBC0FC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55" name="AutoShape 7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5939607" y="3868837"/>
            <a:ext cx="719138" cy="648000"/>
          </a:xfrm>
          <a:prstGeom prst="ellipse">
            <a:avLst/>
          </a:prstGeom>
          <a:solidFill>
            <a:srgbClr val="CBC0FC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56" name="AutoShape 72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876232" y="3872179"/>
            <a:ext cx="719138" cy="648000"/>
          </a:xfrm>
          <a:prstGeom prst="ellipse">
            <a:avLst/>
          </a:prstGeom>
          <a:solidFill>
            <a:srgbClr val="CBC0FC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57" name="AutoShape 73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815714" y="3868837"/>
            <a:ext cx="719138" cy="648000"/>
          </a:xfrm>
          <a:prstGeom prst="ellipse">
            <a:avLst/>
          </a:prstGeom>
          <a:solidFill>
            <a:srgbClr val="CBC0FC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58" name="AutoShape 68"/>
          <p:cNvSpPr>
            <a:spLocks noChangeArrowheads="1"/>
          </p:cNvSpPr>
          <p:nvPr/>
        </p:nvSpPr>
        <p:spPr bwMode="auto">
          <a:xfrm>
            <a:off x="539552" y="3872179"/>
            <a:ext cx="3168351" cy="648000"/>
          </a:xfrm>
          <a:prstGeom prst="ribbon">
            <a:avLst/>
          </a:prstGeom>
          <a:solidFill>
            <a:srgbClr val="CBC0FC"/>
          </a:solidFill>
          <a:ln w="12700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algn="ctr"/>
            <a:r>
              <a:rPr lang="ru-RU" sz="1600" b="1" cap="all">
                <a:latin typeface="Georgia" pitchFamily="18" charset="0"/>
              </a:rPr>
              <a:t>Песня в</a:t>
            </a:r>
          </a:p>
          <a:p>
            <a:pPr algn="ctr"/>
            <a:r>
              <a:rPr lang="ru-RU" sz="1600" b="1" cap="all">
                <a:latin typeface="Georgia" pitchFamily="18" charset="0"/>
              </a:rPr>
              <a:t>строю</a:t>
            </a:r>
          </a:p>
        </p:txBody>
      </p:sp>
      <p:sp>
        <p:nvSpPr>
          <p:cNvPr id="59" name="AutoShape 47"/>
          <p:cNvSpPr>
            <a:spLocks noChangeArrowheads="1"/>
          </p:cNvSpPr>
          <p:nvPr/>
        </p:nvSpPr>
        <p:spPr bwMode="auto">
          <a:xfrm>
            <a:off x="539552" y="3008083"/>
            <a:ext cx="3168351" cy="648000"/>
          </a:xfrm>
          <a:prstGeom prst="ribbon">
            <a:avLst/>
          </a:prstGeom>
          <a:solidFill>
            <a:srgbClr val="F6F4AA"/>
          </a:solidFill>
          <a:ln w="12700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algn="ctr"/>
            <a:r>
              <a:rPr lang="ru-RU" sz="1600" b="1" cap="all">
                <a:latin typeface="Georgia" pitchFamily="18" charset="0"/>
              </a:rPr>
              <a:t>Оружие</a:t>
            </a:r>
          </a:p>
          <a:p>
            <a:pPr algn="ctr"/>
            <a:r>
              <a:rPr lang="ru-RU" sz="1600" b="1" cap="all">
                <a:latin typeface="Georgia" pitchFamily="18" charset="0"/>
              </a:rPr>
              <a:t>победы</a:t>
            </a:r>
          </a:p>
        </p:txBody>
      </p:sp>
      <p:sp>
        <p:nvSpPr>
          <p:cNvPr id="60" name="AutoShape 47"/>
          <p:cNvSpPr>
            <a:spLocks noChangeArrowheads="1"/>
          </p:cNvSpPr>
          <p:nvPr/>
        </p:nvSpPr>
        <p:spPr bwMode="auto">
          <a:xfrm>
            <a:off x="539552" y="415795"/>
            <a:ext cx="3168351" cy="648000"/>
          </a:xfrm>
          <a:prstGeom prst="ribbon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algn="ctr"/>
            <a:r>
              <a:rPr lang="ru-RU" sz="1600" b="1" cap="all">
                <a:latin typeface="Georgia" pitchFamily="18" charset="0"/>
              </a:rPr>
              <a:t>даты</a:t>
            </a:r>
          </a:p>
        </p:txBody>
      </p:sp>
      <p:sp>
        <p:nvSpPr>
          <p:cNvPr id="61" name="AutoShape 47"/>
          <p:cNvSpPr>
            <a:spLocks noChangeArrowheads="1"/>
          </p:cNvSpPr>
          <p:nvPr/>
        </p:nvSpPr>
        <p:spPr bwMode="auto">
          <a:xfrm>
            <a:off x="539552" y="1279891"/>
            <a:ext cx="3168351" cy="648000"/>
          </a:xfrm>
          <a:prstGeom prst="ribbon">
            <a:avLst/>
          </a:prstGeom>
          <a:solidFill>
            <a:srgbClr val="FDC7D0"/>
          </a:solidFill>
          <a:ln w="12700">
            <a:solidFill>
              <a:srgbClr val="FDC7D0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algn="ctr"/>
            <a:r>
              <a:rPr lang="ru-RU" sz="1600" b="1" cap="all">
                <a:latin typeface="Georgia" pitchFamily="18" charset="0"/>
              </a:rPr>
              <a:t>герои</a:t>
            </a:r>
          </a:p>
        </p:txBody>
      </p:sp>
      <p:sp>
        <p:nvSpPr>
          <p:cNvPr id="62" name="AutoShape 47"/>
          <p:cNvSpPr>
            <a:spLocks noChangeArrowheads="1"/>
          </p:cNvSpPr>
          <p:nvPr/>
        </p:nvSpPr>
        <p:spPr bwMode="auto">
          <a:xfrm>
            <a:off x="539552" y="2143987"/>
            <a:ext cx="3168351" cy="648000"/>
          </a:xfrm>
          <a:prstGeom prst="ribbon">
            <a:avLst/>
          </a:prstGeom>
          <a:solidFill>
            <a:srgbClr val="C5FBCD"/>
          </a:solidFill>
          <a:ln w="12700">
            <a:solidFill>
              <a:srgbClr val="C5FBCD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algn="ctr"/>
            <a:r>
              <a:rPr lang="ru-RU" sz="1600" b="1" cap="all">
                <a:latin typeface="Georgia" pitchFamily="18" charset="0"/>
              </a:rPr>
              <a:t>памятники</a:t>
            </a:r>
          </a:p>
        </p:txBody>
      </p:sp>
      <p:sp>
        <p:nvSpPr>
          <p:cNvPr id="63" name="Умножение 62">
            <a:hlinkClick action="ppaction://hlinkshowjump?jump=endshow"/>
          </p:cNvPr>
          <p:cNvSpPr/>
          <p:nvPr/>
        </p:nvSpPr>
        <p:spPr>
          <a:xfrm>
            <a:off x="8460472" y="4588014"/>
            <a:ext cx="360000" cy="360000"/>
          </a:xfrm>
          <a:prstGeom prst="mathMultiply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5-конечная звезда 72"/>
          <p:cNvSpPr/>
          <p:nvPr/>
        </p:nvSpPr>
        <p:spPr>
          <a:xfrm>
            <a:off x="3347864" y="3062083"/>
            <a:ext cx="540000" cy="540000"/>
          </a:xfrm>
          <a:prstGeom prst="star5">
            <a:avLst>
              <a:gd name="adj" fmla="val 0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AutoShape 47"/>
          <p:cNvSpPr>
            <a:spLocks noChangeArrowheads="1"/>
          </p:cNvSpPr>
          <p:nvPr/>
        </p:nvSpPr>
        <p:spPr bwMode="auto">
          <a:xfrm>
            <a:off x="522549" y="420782"/>
            <a:ext cx="3168351" cy="648000"/>
          </a:xfrm>
          <a:prstGeom prst="ribbon">
            <a:avLst/>
          </a:prstGeom>
          <a:solidFill>
            <a:srgbClr val="C1E5E9"/>
          </a:solidFill>
          <a:ln w="12700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algn="ctr"/>
            <a:r>
              <a:rPr lang="ru-RU" sz="1600" b="1" cap="all">
                <a:latin typeface="Georgia" pitchFamily="18" charset="0"/>
              </a:rPr>
              <a:t>Даты и </a:t>
            </a:r>
          </a:p>
          <a:p>
            <a:pPr algn="ctr"/>
            <a:r>
              <a:rPr lang="ru-RU" sz="1600" b="1" cap="all">
                <a:latin typeface="Georgia" pitchFamily="18" charset="0"/>
              </a:rPr>
              <a:t>цифры</a:t>
            </a:r>
          </a:p>
        </p:txBody>
      </p:sp>
      <p:sp>
        <p:nvSpPr>
          <p:cNvPr id="80" name="AutoShape 47"/>
          <p:cNvSpPr>
            <a:spLocks noChangeArrowheads="1"/>
          </p:cNvSpPr>
          <p:nvPr/>
        </p:nvSpPr>
        <p:spPr bwMode="auto">
          <a:xfrm>
            <a:off x="522549" y="1284878"/>
            <a:ext cx="3168351" cy="648000"/>
          </a:xfrm>
          <a:prstGeom prst="ribbon">
            <a:avLst/>
          </a:prstGeom>
          <a:solidFill>
            <a:srgbClr val="FDC7D0"/>
          </a:solidFill>
          <a:ln w="12700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algn="ctr"/>
            <a:r>
              <a:rPr lang="ru-RU" sz="1600" b="1" cap="all">
                <a:latin typeface="Georgia" pitchFamily="18" charset="0"/>
              </a:rPr>
              <a:t>Герои </a:t>
            </a:r>
          </a:p>
          <a:p>
            <a:pPr algn="ctr"/>
            <a:r>
              <a:rPr lang="ru-RU" sz="1600" b="1" cap="all">
                <a:latin typeface="Georgia" pitchFamily="18" charset="0"/>
              </a:rPr>
              <a:t>победы</a:t>
            </a:r>
          </a:p>
        </p:txBody>
      </p:sp>
      <p:sp>
        <p:nvSpPr>
          <p:cNvPr id="81" name="AutoShape 47"/>
          <p:cNvSpPr>
            <a:spLocks noChangeArrowheads="1"/>
          </p:cNvSpPr>
          <p:nvPr/>
        </p:nvSpPr>
        <p:spPr bwMode="auto">
          <a:xfrm>
            <a:off x="522549" y="2148974"/>
            <a:ext cx="3168351" cy="648000"/>
          </a:xfrm>
          <a:prstGeom prst="ribbon">
            <a:avLst/>
          </a:prstGeom>
          <a:solidFill>
            <a:srgbClr val="C5FBCD"/>
          </a:solidFill>
          <a:ln w="12700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algn="ctr"/>
            <a:r>
              <a:rPr lang="ru-RU" sz="1600" b="1" cap="all">
                <a:latin typeface="Georgia" pitchFamily="18" charset="0"/>
              </a:rPr>
              <a:t>Города</a:t>
            </a:r>
          </a:p>
          <a:p>
            <a:pPr algn="ctr"/>
            <a:r>
              <a:rPr lang="ru-RU" sz="1600" b="1" cap="all">
                <a:latin typeface="Georgia" pitchFamily="18" charset="0"/>
              </a:rPr>
              <a:t>герои</a:t>
            </a:r>
          </a:p>
        </p:txBody>
      </p:sp>
      <p:sp>
        <p:nvSpPr>
          <p:cNvPr id="74" name="5-конечная звезда 73"/>
          <p:cNvSpPr/>
          <p:nvPr/>
        </p:nvSpPr>
        <p:spPr>
          <a:xfrm>
            <a:off x="899592" y="3115955"/>
            <a:ext cx="360000" cy="360000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5-конечная звезда 74"/>
          <p:cNvSpPr/>
          <p:nvPr/>
        </p:nvSpPr>
        <p:spPr>
          <a:xfrm>
            <a:off x="899592" y="3956356"/>
            <a:ext cx="360000" cy="360000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5-конечная звезда 75"/>
          <p:cNvSpPr/>
          <p:nvPr/>
        </p:nvSpPr>
        <p:spPr>
          <a:xfrm>
            <a:off x="899592" y="531211"/>
            <a:ext cx="360000" cy="360000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5-конечная звезда 76"/>
          <p:cNvSpPr/>
          <p:nvPr/>
        </p:nvSpPr>
        <p:spPr>
          <a:xfrm>
            <a:off x="899592" y="1390242"/>
            <a:ext cx="360000" cy="360000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5-конечная звезда 77"/>
          <p:cNvSpPr/>
          <p:nvPr/>
        </p:nvSpPr>
        <p:spPr>
          <a:xfrm>
            <a:off x="899592" y="2259988"/>
            <a:ext cx="360000" cy="360000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484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33" grpId="0"/>
      <p:bldP spid="34" grpId="1"/>
      <p:bldP spid="35" grpId="2"/>
      <p:bldP spid="36" grpId="3"/>
      <p:bldP spid="37" grpId="4"/>
      <p:bldP spid="38" grpId="5"/>
      <p:bldP spid="39" grpId="6"/>
      <p:bldP spid="40" grpId="7"/>
      <p:bldP spid="41" grpId="8"/>
      <p:bldP spid="42" grpId="9"/>
      <p:bldP spid="43" grpId="10"/>
      <p:bldP spid="44" grpId="11"/>
      <p:bldP spid="45" grpId="12"/>
      <p:bldP spid="46" grpId="13"/>
      <p:bldP spid="47" grpId="14"/>
      <p:bldP spid="48" grpId="15"/>
      <p:bldP spid="49" grpId="16"/>
      <p:bldP spid="50" grpId="17"/>
      <p:bldP spid="51" grpId="18"/>
      <p:bldP spid="52" grpId="19"/>
      <p:bldP spid="53" grpId="20"/>
      <p:bldP spid="54" grpId="21"/>
      <p:bldP spid="55" grpId="22"/>
      <p:bldP spid="56" grpId="23"/>
      <p:bldP spid="57" grpId="24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12D14C7-8057-45FF-B70D-A64DF4F6A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17882" y="114186"/>
            <a:ext cx="1349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3" y="423385"/>
            <a:ext cx="8809342" cy="452431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r>
              <a:rPr lang="en-US" sz="1200" u="sng">
                <a:hlinkClick r:id="rId4"/>
              </a:rPr>
              <a:t>https</a:t>
            </a:r>
            <a:r>
              <a:rPr lang="ru-RU" sz="1200" u="sng">
                <a:hlinkClick r:id="rId4"/>
              </a:rPr>
              <a:t>://</a:t>
            </a:r>
            <a:r>
              <a:rPr lang="en-US" sz="1200" u="sng" err="1">
                <a:hlinkClick r:id="rId4"/>
              </a:rPr>
              <a:t>lightaudio</a:t>
            </a:r>
            <a:r>
              <a:rPr lang="ru-RU" sz="1200" u="sng">
                <a:hlinkClick r:id="rId4"/>
              </a:rPr>
              <a:t>.</a:t>
            </a:r>
            <a:r>
              <a:rPr lang="en-US" sz="1200" u="sng" err="1">
                <a:hlinkClick r:id="rId4"/>
              </a:rPr>
              <a:t>ru</a:t>
            </a:r>
            <a:r>
              <a:rPr lang="ru-RU" sz="1200" u="sng">
                <a:hlinkClick r:id="rId4"/>
              </a:rPr>
              <a:t>/</a:t>
            </a:r>
            <a:r>
              <a:rPr lang="en-US" sz="1200" u="sng" err="1">
                <a:hlinkClick r:id="rId4"/>
              </a:rPr>
              <a:t>mp</a:t>
            </a:r>
            <a:r>
              <a:rPr lang="ru-RU" sz="1200" u="sng">
                <a:hlinkClick r:id="rId4"/>
              </a:rPr>
              <a:t>3/%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3%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BE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BB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BE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1%81%20%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BB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5%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2%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8%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1%82%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BD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0%20%</a:t>
            </a:r>
            <a:r>
              <a:rPr lang="en-US" sz="1200" u="sng">
                <a:hlinkClick r:id="rId4"/>
              </a:rPr>
              <a:t>E</a:t>
            </a:r>
            <a:r>
              <a:rPr lang="ru-RU" sz="1200" u="sng">
                <a:hlinkClick r:id="rId4"/>
              </a:rPr>
              <a:t>2%80%94%20%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BE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1%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1%8</a:t>
            </a:r>
            <a:r>
              <a:rPr lang="en-US" sz="1200" u="sng">
                <a:hlinkClick r:id="rId4"/>
              </a:rPr>
              <a:t>A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1%8</a:t>
            </a:r>
            <a:r>
              <a:rPr lang="en-US" sz="1200" u="sng">
                <a:hlinkClick r:id="rId4"/>
              </a:rPr>
              <a:t>F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2%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BB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5%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BD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8%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5%20%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BE</a:t>
            </a:r>
            <a:r>
              <a:rPr lang="ru-RU" sz="1200" u="sng">
                <a:hlinkClick r:id="rId4"/>
              </a:rPr>
              <a:t>%20%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BD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1%87%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BB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5%20%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2%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5%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BB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8%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BA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BE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9%20%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BE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1%82%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5%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1%87%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5%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1%81%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1%82%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2%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5%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BD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BD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BE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9%20%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2%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BE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</a:t>
            </a:r>
            <a:r>
              <a:rPr lang="ru-RU" sz="1200" u="sng">
                <a:hlinkClick r:id="rId4"/>
              </a:rPr>
              <a:t>9%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0%</a:t>
            </a:r>
            <a:r>
              <a:rPr lang="en-US" sz="1200" u="sng">
                <a:hlinkClick r:id="rId4"/>
              </a:rPr>
              <a:t>BD</a:t>
            </a:r>
            <a:r>
              <a:rPr lang="ru-RU" sz="1200" u="sng">
                <a:hlinkClick r:id="rId4"/>
              </a:rPr>
              <a:t>%</a:t>
            </a:r>
            <a:r>
              <a:rPr lang="en-US" sz="1200" u="sng">
                <a:hlinkClick r:id="rId4"/>
              </a:rPr>
              <a:t>D</a:t>
            </a:r>
            <a:r>
              <a:rPr lang="ru-RU" sz="1200" u="sng">
                <a:hlinkClick r:id="rId4"/>
              </a:rPr>
              <a:t>1%8</a:t>
            </a:r>
            <a:r>
              <a:rPr lang="en-US" sz="1200" u="sng">
                <a:hlinkClick r:id="rId4"/>
              </a:rPr>
              <a:t>B</a:t>
            </a:r>
            <a:r>
              <a:rPr lang="ru-RU" sz="1200"/>
              <a:t>    </a:t>
            </a:r>
          </a:p>
          <a:p>
            <a:r>
              <a:rPr lang="ru-RU" sz="1200" u="sng">
                <a:hlinkClick r:id="rId5"/>
              </a:rPr>
              <a:t>https://www.tourism33.ru/tourism/upload/information_system_27/4/2/6/item_426/information_items_426.jpg</a:t>
            </a:r>
            <a:r>
              <a:rPr lang="ru-RU" sz="1200"/>
              <a:t>  </a:t>
            </a:r>
          </a:p>
          <a:p>
            <a:r>
              <a:rPr lang="ru-RU" sz="1200" u="sng">
                <a:hlinkClick r:id="rId6"/>
              </a:rPr>
              <a:t>https://i01.fotocdn.net/s122/4654ec62775e14ba/public_pin_m/2783362203.jpg</a:t>
            </a:r>
            <a:r>
              <a:rPr lang="ru-RU" sz="1200"/>
              <a:t>  </a:t>
            </a:r>
          </a:p>
          <a:p>
            <a:r>
              <a:rPr lang="ru-RU" sz="1200" u="sng">
                <a:hlinkClick r:id="rId7"/>
              </a:rPr>
              <a:t>http://www.prazdnikcom.ru/images/pm/small_50prc_50prc_0/000210284.jpg</a:t>
            </a:r>
            <a:r>
              <a:rPr lang="ru-RU" sz="1200"/>
              <a:t>  </a:t>
            </a:r>
          </a:p>
          <a:p>
            <a:r>
              <a:rPr lang="ru-RU" sz="1200" u="sng">
                <a:hlinkClick r:id="rId8"/>
              </a:rPr>
              <a:t>https://avatars.mds.yandex.net/get-pdb/1926095/55d16b1d-b06a-4373-90c2-17e82c8ffda4/s1200?webp=false</a:t>
            </a:r>
            <a:r>
              <a:rPr lang="ru-RU" sz="1200"/>
              <a:t>  </a:t>
            </a:r>
          </a:p>
          <a:p>
            <a:r>
              <a:rPr lang="ru-RU" sz="1200" u="sng">
                <a:hlinkClick r:id="rId9"/>
              </a:rPr>
              <a:t>https://i.pinimg.com/originals/42/d5/ce/42d5ce7a8c6b9988ecbe8095e939cff5.jpg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10"/>
              </a:rPr>
              <a:t>https://viramaina.ru/wp-content/uploads/2018/04/lenta.png</a:t>
            </a:r>
            <a:r>
              <a:rPr lang="ru-RU" sz="1200"/>
              <a:t>    </a:t>
            </a:r>
          </a:p>
          <a:p>
            <a:r>
              <a:rPr lang="ru-RU" sz="1200" u="sng">
                <a:hlinkClick r:id="rId11"/>
              </a:rPr>
              <a:t>http://www.novoe-zavolzhe.ru/wp-content/pugachevimages/2019/10/reprod.jpg</a:t>
            </a:r>
            <a:r>
              <a:rPr lang="ru-RU" sz="1200"/>
              <a:t>    </a:t>
            </a:r>
          </a:p>
          <a:p>
            <a:r>
              <a:rPr lang="ru-RU" sz="1200" u="sng">
                <a:hlinkClick r:id="rId12"/>
              </a:rPr>
              <a:t>https://avatars.mds.yandex.net/get-pdb/2397645/ebfcbcc1-193c-4d04-bc99-acb549b9b1fa/s1200</a:t>
            </a:r>
            <a:r>
              <a:rPr lang="ru-RU" sz="1200"/>
              <a:t> </a:t>
            </a:r>
          </a:p>
          <a:p>
            <a:r>
              <a:rPr lang="ru-RU" sz="1200" u="sng">
                <a:hlinkClick r:id="rId13"/>
              </a:rPr>
              <a:t>https://avatars.mds.yandex.net/get-pdb/1946308/7f2f9b1f-ff5f-45c1-8b6c-75f03e0154cf/s1200?webp=false</a:t>
            </a:r>
            <a:r>
              <a:rPr lang="ru-RU" sz="1200"/>
              <a:t>  </a:t>
            </a:r>
            <a:r>
              <a:rPr lang="ru-RU" sz="1200" u="sng">
                <a:hlinkClick r:id="rId14"/>
              </a:rPr>
              <a:t>https://avatars.mds.yandex.net/get-pdb/1880405/8fe42c13-6464-4345-aa2d-f96fc0c88d61/s1200?webp=false</a:t>
            </a:r>
            <a:r>
              <a:rPr lang="ru-RU" sz="1200"/>
              <a:t>   </a:t>
            </a:r>
            <a:r>
              <a:rPr lang="ru-RU" sz="1200" u="sng">
                <a:hlinkClick r:id="rId15"/>
              </a:rPr>
              <a:t>http://album.foto.ru/photos/or/82116/137021.jpg</a:t>
            </a:r>
            <a:r>
              <a:rPr lang="ru-RU" sz="1200"/>
              <a:t> </a:t>
            </a:r>
          </a:p>
          <a:p>
            <a:r>
              <a:rPr lang="ru-RU" sz="1200"/>
              <a:t> </a:t>
            </a:r>
            <a:r>
              <a:rPr lang="ru-RU" sz="1200" u="sng">
                <a:hlinkClick r:id="rId16"/>
              </a:rPr>
              <a:t>https://avatars.mds.yandex.net/get-pdb/992060/094c7f92-de99-4056-b110-a5197cd09d50/orig</a:t>
            </a:r>
            <a:r>
              <a:rPr lang="ru-RU" sz="1200"/>
              <a:t>       </a:t>
            </a:r>
          </a:p>
          <a:p>
            <a:r>
              <a:rPr lang="ru-RU" sz="1200" u="sng">
                <a:hlinkClick r:id="rId17"/>
              </a:rPr>
              <a:t>https://i.ytimg.com/vi/UKWLKs_RLqA/hqdefault.jpg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18"/>
              </a:rPr>
              <a:t>https://pbs.twimg.com/media/Dq1MFLhWoAAH79M.jpg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19"/>
              </a:rPr>
              <a:t>https://funkyimg.com/i/2bmhd.jpg</a:t>
            </a:r>
            <a:r>
              <a:rPr lang="ru-RU" sz="1200"/>
              <a:t>    </a:t>
            </a:r>
          </a:p>
          <a:p>
            <a:r>
              <a:rPr lang="ru-RU" sz="1200" u="sng">
                <a:hlinkClick r:id="rId20"/>
              </a:rPr>
              <a:t>https://russian7.ru/wp-content/uploads/2016/11/1-13.jpg</a:t>
            </a:r>
            <a:r>
              <a:rPr lang="ru-RU" sz="1200"/>
              <a:t>     </a:t>
            </a:r>
          </a:p>
          <a:p>
            <a:r>
              <a:rPr lang="ru-RU" sz="1200" u="sng">
                <a:hlinkClick r:id="rId21"/>
              </a:rPr>
              <a:t>http://900igr.net/up/datai/240649/0015-021-.jpg</a:t>
            </a:r>
            <a:r>
              <a:rPr lang="ru-RU" sz="1200"/>
              <a:t>    </a:t>
            </a:r>
          </a:p>
          <a:p>
            <a:r>
              <a:rPr lang="ru-RU" sz="1200" u="sng">
                <a:hlinkClick r:id="rId22"/>
              </a:rPr>
              <a:t>http://crtdu-kam.ru/wp-content/uploads/2015/09/maresev-1024x729.jpg</a:t>
            </a:r>
            <a:r>
              <a:rPr lang="ru-RU" sz="1200"/>
              <a:t> </a:t>
            </a:r>
          </a:p>
          <a:p>
            <a:r>
              <a:rPr lang="ru-RU" sz="1200" u="sng">
                <a:hlinkClick r:id="rId23"/>
              </a:rPr>
              <a:t>http://900igr.net/up/datai/141929/0012-053-.jpg</a:t>
            </a:r>
            <a:r>
              <a:rPr lang="ru-RU" sz="1200"/>
              <a:t>    </a:t>
            </a:r>
          </a:p>
        </p:txBody>
      </p:sp>
      <p:pic>
        <p:nvPicPr>
          <p:cNvPr id="11" name="Picture 2" descr="C:\Users\алексей\Pictures\стрелка.png">
            <a:hlinkClick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953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F47B0E-BC5B-4E1B-897C-B9C233DF3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5238" y="267494"/>
            <a:ext cx="8640960" cy="4616648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r>
              <a:rPr lang="ru-RU" sz="1200" u="sng">
                <a:hlinkClick r:id="rId3"/>
              </a:rPr>
              <a:t>https://upload.wikimedia.org/wikipedia/commons/c/cc/Putilov_Matvei_Mefodievich_1.JPG</a:t>
            </a:r>
            <a:r>
              <a:rPr lang="ru-RU" sz="1200"/>
              <a:t>   </a:t>
            </a:r>
            <a:r>
              <a:rPr lang="ru-RU" sz="1200" u="sng">
                <a:hlinkClick r:id="rId4"/>
              </a:rPr>
              <a:t>http://russkievesti.ru/assets/images/resources/21393/640x480/kak-izdevalis-nad-generalom-karbyishevyim-i-narodnoj-pamyatyu.jpg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5"/>
              </a:rPr>
              <a:t>https://cdn2.slus.name/ff/41/ff413e0ab3081f41ade89fa9d63e9ccd.jpg</a:t>
            </a:r>
            <a:r>
              <a:rPr lang="ru-RU" sz="1200"/>
              <a:t>     </a:t>
            </a:r>
          </a:p>
          <a:p>
            <a:r>
              <a:rPr lang="ru-RU" sz="1200" u="sng">
                <a:hlinkClick r:id="rId6"/>
              </a:rPr>
              <a:t>https://image.63pokupki.ru/thumb/aa/aad471ae72c48.jpg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7"/>
              </a:rPr>
              <a:t>https://i.ytimg.com/vi/UAN-gFplm4M/sddefault.jpg</a:t>
            </a:r>
            <a:r>
              <a:rPr lang="ru-RU" sz="1200"/>
              <a:t>    </a:t>
            </a:r>
          </a:p>
          <a:p>
            <a:r>
              <a:rPr lang="ru-RU" sz="1200" u="sng">
                <a:hlinkClick r:id="rId8"/>
              </a:rPr>
              <a:t>https://avatars.mds.yandex.net/get-pdb/1784982/d78151bf-9982-43fe-b605-697a2b80e5bd/s375</a:t>
            </a:r>
            <a:r>
              <a:rPr lang="ru-RU" sz="1200"/>
              <a:t>  </a:t>
            </a:r>
          </a:p>
          <a:p>
            <a:r>
              <a:rPr lang="ru-RU" sz="1200" u="sng">
                <a:hlinkClick r:id="rId9"/>
              </a:rPr>
              <a:t>https://i.ytimg.com/vi/sksmcN6mRm4/sddefault.jpg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10"/>
              </a:rPr>
              <a:t>https://www.modelbouwkrikke.nl/contents/media/l_trumpeter-02324-soviet-ml-20-152mm-howitzer_.jpg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11"/>
              </a:rPr>
              <a:t>https://www.scalemodelworld.nl/wp-content/uploads/2019/10/ZVE9052-1024x716.jpg</a:t>
            </a:r>
            <a:r>
              <a:rPr lang="ru-RU" sz="1200"/>
              <a:t>      </a:t>
            </a:r>
          </a:p>
          <a:p>
            <a:r>
              <a:rPr lang="ru-RU" sz="1200" u="sng">
                <a:hlinkClick r:id="rId12"/>
              </a:rPr>
              <a:t>https://i.pinimg.com/736x/d0/90/02/d09002becea30b6dbde0ba607ffe62d2.jpg</a:t>
            </a:r>
            <a:r>
              <a:rPr lang="ru-RU" sz="1200"/>
              <a:t>     </a:t>
            </a:r>
          </a:p>
          <a:p>
            <a:r>
              <a:rPr lang="ru-RU" sz="1200" u="sng">
                <a:hlinkClick r:id="rId13"/>
              </a:rPr>
              <a:t>https://x-minus.me/track/1751/%D0%BA%D0%B0%D1%82%D1%8E%D1%88%D0%B0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14"/>
              </a:rPr>
              <a:t>https://x-minus.me/track/256188/%D1%81%D0%B8%D0%BD%D0%B8%D0%B9-%D0%BF%D0%BB%D0%B0%D1%82%D0%BE%D1%87%D0%B5%D0%BA-3</a:t>
            </a:r>
            <a:r>
              <a:rPr lang="ru-RU" sz="1200"/>
              <a:t>    </a:t>
            </a:r>
          </a:p>
          <a:p>
            <a:r>
              <a:rPr lang="ru-RU" sz="1200" u="sng">
                <a:hlinkClick r:id="rId15"/>
              </a:rPr>
              <a:t>https://x-minus.me/track/71829/%D0%B7%D0%B5%D0%BC%D0%BB%D1%8F%D0%BD%D0%BA%D0%B0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16"/>
              </a:rPr>
              <a:t>https://x-minus.me/track/125365/%D0%BE%D0%B3%D0%BE%D0%BD%D1%91%D0%BA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17"/>
              </a:rPr>
              <a:t>https://x-minus.me/track/169476/%D1%81%D0%BC%D1%83%D0%B3%D0%BB%D1%8F%D0%BD%D0%BA%D0%B0-2</a:t>
            </a:r>
            <a:r>
              <a:rPr lang="ru-RU" sz="1200"/>
              <a:t>     </a:t>
            </a:r>
          </a:p>
          <a:p>
            <a:r>
              <a:rPr lang="ru-RU" sz="1200" u="sng">
                <a:hlinkClick r:id="rId18"/>
              </a:rPr>
              <a:t>https://avatars.mds.yandex.net/get-pdb/2730537/5965fbe3-615b-49f3-977d-321ce43f5c67/s1200</a:t>
            </a:r>
            <a:r>
              <a:rPr lang="ru-RU" sz="1200"/>
              <a:t>  </a:t>
            </a:r>
          </a:p>
          <a:p>
            <a:r>
              <a:rPr lang="ru-RU" sz="1200" u="sng">
                <a:hlinkClick r:id="rId19"/>
              </a:rPr>
              <a:t>https://avatars.mds.yandex.net/get-pdb/2821459/257e88e9-d103-4c66-8cfe-ea999f1f4d1e/s1200</a:t>
            </a:r>
            <a:r>
              <a:rPr lang="ru-RU" sz="1200"/>
              <a:t>  </a:t>
            </a:r>
          </a:p>
          <a:p>
            <a:r>
              <a:rPr lang="ru-RU" sz="1200" u="sng">
                <a:hlinkClick r:id="rId20"/>
              </a:rPr>
              <a:t>https://avatars.mds.yandex.net/get-pdb/2838509/1cf14d78-35e2-444c-bf74-8b51d4170bfb/s1200</a:t>
            </a:r>
            <a:r>
              <a:rPr lang="ru-RU" sz="1200"/>
              <a:t>   </a:t>
            </a:r>
          </a:p>
          <a:p>
            <a:r>
              <a:rPr lang="ru-RU" sz="1200" u="sng">
                <a:hlinkClick r:id="rId21"/>
              </a:rPr>
              <a:t>https://avatars.mds.yandex.net/get-pdb/2884910/3e7edad7-ce08-482e-9dff-aece2aa39b8f/s1200</a:t>
            </a:r>
            <a:r>
              <a:rPr lang="ru-RU" sz="1200"/>
              <a:t>    </a:t>
            </a:r>
          </a:p>
          <a:p>
            <a:r>
              <a:rPr lang="ru-RU" sz="1200" u="sng">
                <a:hlinkClick r:id="rId22"/>
              </a:rPr>
              <a:t>https://avatars.mds.yandex.net/get-pdb/2407118/539cb0d3-fbe3-4659-a306-e4849d4efb0e/s1200</a:t>
            </a:r>
            <a:r>
              <a:rPr lang="ru-RU" sz="1200"/>
              <a:t>    </a:t>
            </a:r>
          </a:p>
          <a:p>
            <a:r>
              <a:rPr lang="ru-RU" sz="1200" u="sng">
                <a:hlinkClick r:id="rId23"/>
              </a:rPr>
              <a:t>https://avatars.mds.yandex.net/get-pdb/2801191/3c5c7660-3cc1-44ff-a409-e5199915463d/s375</a:t>
            </a:r>
            <a:r>
              <a:rPr lang="ru-RU" sz="1200"/>
              <a:t>   </a:t>
            </a:r>
          </a:p>
          <a:p>
            <a:r>
              <a:rPr lang="en-US" sz="1200">
                <a:hlinkClick r:id="rId24"/>
              </a:rPr>
              <a:t>http://pngimg.com/uploads/filmstrip/filmstrip_PNG115.png</a:t>
            </a:r>
            <a:r>
              <a:rPr lang="ru-RU" sz="1200"/>
              <a:t>  </a:t>
            </a:r>
          </a:p>
          <a:p>
            <a:r>
              <a:rPr lang="ru-RU" sz="1200" u="sng">
                <a:hlinkClick r:id="rId25"/>
              </a:rPr>
              <a:t>http://rebus1.com/index.php?item=rebus_generator</a:t>
            </a:r>
            <a:r>
              <a:rPr lang="ru-RU" sz="1200"/>
              <a:t>    онлайн генератор ребусов</a:t>
            </a:r>
          </a:p>
        </p:txBody>
      </p:sp>
      <p:sp>
        <p:nvSpPr>
          <p:cNvPr id="4" name="Управляющая кнопка: домой 3">
            <a:hlinkClick action="ppaction://hlinkshowjump?jump=firstslide" highlightClick="1"/>
          </p:cNvPr>
          <p:cNvSpPr/>
          <p:nvPr/>
        </p:nvSpPr>
        <p:spPr>
          <a:xfrm>
            <a:off x="8394381" y="4481733"/>
            <a:ext cx="360000" cy="360000"/>
          </a:xfrm>
          <a:prstGeom prst="actionButtonHome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473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73F658-130E-4DE5-9960-97D8AD9A05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2064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pic>
        <p:nvPicPr>
          <p:cNvPr id="2050" name="Picture 2" descr="https://i01.fotocdn.net/s122/4654ec62775e14ba/public_pin_m/278336220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58000" y1="37667" x2="58000" y2="37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347614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912779" y="1995686"/>
            <a:ext cx="4042655" cy="1944216"/>
          </a:xfrm>
          <a:prstGeom prst="roundRect">
            <a:avLst/>
          </a:prstGeom>
          <a:solidFill>
            <a:srgbClr val="C1E5E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Назовите дату начала Великой Отечественной войны.</a:t>
            </a:r>
          </a:p>
        </p:txBody>
      </p:sp>
      <p:sp>
        <p:nvSpPr>
          <p:cNvPr id="3" name="Скругленный прямоугольник 2">
            <a:hlinkClick action="ppaction://hlinkshowjump?jump=nextslide"/>
          </p:cNvPr>
          <p:cNvSpPr/>
          <p:nvPr/>
        </p:nvSpPr>
        <p:spPr>
          <a:xfrm>
            <a:off x="5358042" y="4335946"/>
            <a:ext cx="1152128" cy="360040"/>
          </a:xfrm>
          <a:prstGeom prst="roundRect">
            <a:avLst/>
          </a:prstGeom>
          <a:solidFill>
            <a:srgbClr val="C1E5E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025462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3ADB14-6484-444F-9890-92DD17D8DE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8" cy="5143500"/>
          </a:xfrm>
          <a:prstGeom prst="rect">
            <a:avLst/>
          </a:prstGeom>
        </p:spPr>
      </p:pic>
      <p:pic>
        <p:nvPicPr>
          <p:cNvPr id="3077" name="Picture 5" descr="C:\Users\алексей\Pictures\войн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16832" y="2813845"/>
            <a:ext cx="11934337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www.tourism33.ru/tourism/upload/information_system_27/4/2/6/item_426/information_items_4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452320" y="195014"/>
            <a:ext cx="1440161" cy="205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pngimg.com/uploads/filmstrip/filmstrip_PNG1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2413" y="1220789"/>
            <a:ext cx="9577388" cy="4961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Рамка 1"/>
          <p:cNvSpPr/>
          <p:nvPr/>
        </p:nvSpPr>
        <p:spPr>
          <a:xfrm>
            <a:off x="1" y="0"/>
            <a:ext cx="9144000" cy="5143500"/>
          </a:xfrm>
          <a:prstGeom prst="frame">
            <a:avLst>
              <a:gd name="adj1" fmla="val 2991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835696" y="502191"/>
            <a:ext cx="3600400" cy="707886"/>
          </a:xfrm>
          <a:prstGeom prst="rect">
            <a:avLst/>
          </a:prstGeom>
          <a:solidFill>
            <a:srgbClr val="C1E5E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4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22 июня 1941 г</a:t>
            </a:r>
            <a:r>
              <a:rPr kumimoji="0" lang="ru-RU" sz="4000" b="1" strike="noStrike" cap="none" normalizeH="0" baseline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1" name="Picture 2" descr="C:\Users\алексей\Pictures\стрелка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180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>
        <p:sndAc>
          <p:stSnd>
            <p:snd r:embed="rId8" name="Сообщение — о начале Великой Отечественной Войны 00_00_18-00_01_47.wav"/>
          </p:stSnd>
        </p:sndAc>
      </p:transition>
    </mc:Choice>
    <mc:Fallback>
      <p:transition spd="slow" advClick="0">
        <p:sndAc>
          <p:stSnd>
            <p:snd r:embed="rId8" name="Сообщение — о начале Великой Отечественной Войны 00_00_18-00_01_4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09 0.00896 L 0.30277 0.00896" pathEditMode="relative" rAng="0" ptsTypes="AA">
                                      <p:cBhvr>
                                        <p:cTn id="8" dur="60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43FA862-5C2C-40A1-BB3C-B289857C4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2064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pic>
        <p:nvPicPr>
          <p:cNvPr id="2050" name="Picture 2" descr="https://i01.fotocdn.net/s122/4654ec62775e14ba/public_pin_m/278336220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58000" y1="37667" x2="58000" y2="37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347614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358042" y="4335946"/>
            <a:ext cx="1152128" cy="360040"/>
          </a:xfrm>
          <a:prstGeom prst="roundRect">
            <a:avLst/>
          </a:prstGeom>
          <a:solidFill>
            <a:srgbClr val="C1E5E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12779" y="1995686"/>
            <a:ext cx="4042655" cy="1944216"/>
          </a:xfrm>
          <a:prstGeom prst="roundRect">
            <a:avLst/>
          </a:prstGeom>
          <a:solidFill>
            <a:srgbClr val="C1E5E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Назовите дату окончания Великой Отечественной войны.</a:t>
            </a:r>
          </a:p>
        </p:txBody>
      </p:sp>
      <p:pic>
        <p:nvPicPr>
          <p:cNvPr id="7170" name="Picture 2" descr="https://avatars.mds.yandex.net/get-pdb/992060/094c7f92-de99-4056-b110-a5197cd09d50/ori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6343" y="1275606"/>
            <a:ext cx="3096289" cy="321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405714" y="1959935"/>
            <a:ext cx="2952328" cy="707886"/>
          </a:xfrm>
          <a:prstGeom prst="rect">
            <a:avLst/>
          </a:prstGeom>
          <a:solidFill>
            <a:srgbClr val="C1E5E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4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мая 1945 г</a:t>
            </a:r>
            <a:r>
              <a:rPr kumimoji="0" lang="ru-RU" sz="4000" b="1" strike="noStrike" cap="none" normalizeH="0" baseline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7" name="Picture 2" descr="C:\Users\алексей\Pictures\стрелка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514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8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9263C8B-6DE8-48B3-BEF7-17CB210E2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2064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pic>
        <p:nvPicPr>
          <p:cNvPr id="2050" name="Picture 2" descr="https://i01.fotocdn.net/s122/4654ec62775e14ba/public_pin_m/278336220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58000" y1="37667" x2="58000" y2="37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347614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358042" y="4335946"/>
            <a:ext cx="1152128" cy="360040"/>
          </a:xfrm>
          <a:prstGeom prst="roundRect">
            <a:avLst/>
          </a:prstGeom>
          <a:solidFill>
            <a:srgbClr val="C1E5E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12779" y="1995686"/>
            <a:ext cx="4042655" cy="1944216"/>
          </a:xfrm>
          <a:prstGeom prst="roundRect">
            <a:avLst/>
          </a:prstGeom>
          <a:solidFill>
            <a:srgbClr val="C1E5E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лет длилась Великая Отечественная война?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09289" y="1726140"/>
            <a:ext cx="4883192" cy="26098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2204112" y="1936816"/>
            <a:ext cx="1708667" cy="707886"/>
          </a:xfrm>
          <a:prstGeom prst="rect">
            <a:avLst/>
          </a:prstGeom>
          <a:solidFill>
            <a:srgbClr val="C1E5E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4000" b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4000" b="1" strike="noStrike" cap="none" normalizeH="0" baseline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года</a:t>
            </a:r>
            <a:r>
              <a:rPr kumimoji="0" lang="ru-RU" sz="4000" b="1" strike="noStrike" cap="none" normalizeH="0" baseline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3" name="Picture 2" descr="C:\Users\алексей\Pictures\стрелка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64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12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66F20E1-AF3B-44CA-A808-2975074E8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2064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pic>
        <p:nvPicPr>
          <p:cNvPr id="2050" name="Picture 2" descr="https://i01.fotocdn.net/s122/4654ec62775e14ba/public_pin_m/278336220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58000" y1="37667" x2="58000" y2="37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347614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580112" y="4421026"/>
            <a:ext cx="1152128" cy="360040"/>
          </a:xfrm>
          <a:prstGeom prst="roundRect">
            <a:avLst/>
          </a:prstGeom>
          <a:solidFill>
            <a:srgbClr val="C1E5E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12779" y="1995686"/>
            <a:ext cx="4042655" cy="1944216"/>
          </a:xfrm>
          <a:prstGeom prst="roundRect">
            <a:avLst/>
          </a:prstGeom>
          <a:solidFill>
            <a:srgbClr val="C1E5E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дней длилась блокада Ленинграда? </a:t>
            </a: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846845" y="1347614"/>
            <a:ext cx="2160240" cy="707886"/>
          </a:xfrm>
          <a:prstGeom prst="rect">
            <a:avLst/>
          </a:prstGeom>
          <a:solidFill>
            <a:srgbClr val="C1E5E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4000" b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900 дней</a:t>
            </a:r>
            <a:endParaRPr kumimoji="0" lang="ru-RU" sz="4000" b="1" strike="noStrike" cap="none" normalizeH="0" baseline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pbs.twimg.com/media/Dq1MFLhWoAAH79M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2779" y="1794929"/>
            <a:ext cx="4597586" cy="25861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алексей\Pictures\стрелка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218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7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1F70C9C-8C33-4669-AB21-9D738B07B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2064" name="Picture 16" descr="https://viramaina.ru/wp-content/uploads/2018/04/len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6632" y="-202738"/>
            <a:ext cx="10058822" cy="27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5434" y="243796"/>
            <a:ext cx="719138" cy="648000"/>
          </a:xfrm>
          <a:prstGeom prst="ellipse">
            <a:avLst/>
          </a:prstGeom>
          <a:solidFill>
            <a:srgbClr val="C1E5E9"/>
          </a:solidFill>
          <a:ln w="12700">
            <a:solidFill>
              <a:srgbClr val="C1E5E9"/>
            </a:solidFill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pic>
        <p:nvPicPr>
          <p:cNvPr id="2050" name="Picture 2" descr="https://i01.fotocdn.net/s122/4654ec62775e14ba/public_pin_m/278336220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58000" y1="37667" x2="58000" y2="37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7251" y="1762812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358042" y="4335946"/>
            <a:ext cx="1152128" cy="360040"/>
          </a:xfrm>
          <a:prstGeom prst="roundRect">
            <a:avLst/>
          </a:prstGeom>
          <a:solidFill>
            <a:srgbClr val="C1E5E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12779" y="1995686"/>
            <a:ext cx="4042655" cy="1944216"/>
          </a:xfrm>
          <a:prstGeom prst="roundRect">
            <a:avLst/>
          </a:prstGeom>
          <a:solidFill>
            <a:srgbClr val="C1E5E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дней длилась Великая Отечественная война.</a:t>
            </a: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19772" y="1455626"/>
            <a:ext cx="2993972" cy="3528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229873" y="1563638"/>
            <a:ext cx="2592288" cy="707886"/>
          </a:xfrm>
          <a:prstGeom prst="rect">
            <a:avLst/>
          </a:prstGeom>
          <a:solidFill>
            <a:srgbClr val="C1E5E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4000" b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1418 дней</a:t>
            </a:r>
            <a:endParaRPr kumimoji="0" lang="ru-RU" sz="4000" b="1" strike="noStrike" cap="none" normalizeH="0" baseline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Users\алексей\Pictures\стрелка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318" y="4504127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760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8" grpId="2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204</Paragraphs>
  <Slides>31</Slides>
  <Notes>1</Notes>
  <TotalTime>2695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37">
      <vt:lpstr>Arial</vt:lpstr>
      <vt:lpstr>Calibri</vt:lpstr>
      <vt:lpstr>Monotype Corsiva</vt:lpstr>
      <vt:lpstr>Times New Roman</vt:lpstr>
      <vt:lpstr>Georgia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алексей</dc:creator>
  <cp:lastModifiedBy>1</cp:lastModifiedBy>
  <cp:revision>103</cp:revision>
  <dcterms:created xsi:type="dcterms:W3CDTF">2020-03-23T14:51:54Z</dcterms:created>
  <dcterms:modified xsi:type="dcterms:W3CDTF">2025-03-06T06:05:50Z</dcterms:modified>
</cp:coreProperties>
</file>